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7" r:id="rId2"/>
    <p:sldId id="259" r:id="rId3"/>
    <p:sldId id="281" r:id="rId4"/>
    <p:sldId id="260" r:id="rId5"/>
    <p:sldId id="261" r:id="rId6"/>
    <p:sldId id="282" r:id="rId7"/>
    <p:sldId id="283" r:id="rId8"/>
    <p:sldId id="284" r:id="rId9"/>
    <p:sldId id="285" r:id="rId10"/>
    <p:sldId id="286" r:id="rId11"/>
    <p:sldId id="288" r:id="rId12"/>
    <p:sldId id="290" r:id="rId13"/>
    <p:sldId id="292" r:id="rId14"/>
    <p:sldId id="291" r:id="rId15"/>
    <p:sldId id="287" r:id="rId16"/>
    <p:sldId id="293" r:id="rId17"/>
    <p:sldId id="294" r:id="rId18"/>
    <p:sldId id="279" r:id="rId19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63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79E2A"/>
    <a:srgbClr val="FEED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86483" autoAdjust="0"/>
  </p:normalViewPr>
  <p:slideViewPr>
    <p:cSldViewPr snapToGrid="0" showGuides="1">
      <p:cViewPr varScale="1">
        <p:scale>
          <a:sx n="107" d="100"/>
          <a:sy n="107" d="100"/>
        </p:scale>
        <p:origin x="84" y="52"/>
      </p:cViewPr>
      <p:guideLst>
        <p:guide pos="3863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3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组合 228"/>
          <p:cNvGrpSpPr/>
          <p:nvPr/>
        </p:nvGrpSpPr>
        <p:grpSpPr>
          <a:xfrm>
            <a:off x="485862" y="701972"/>
            <a:ext cx="11271798" cy="5477472"/>
            <a:chOff x="485862" y="701972"/>
            <a:chExt cx="11271798" cy="5477472"/>
          </a:xfrm>
        </p:grpSpPr>
        <p:grpSp>
          <p:nvGrpSpPr>
            <p:cNvPr id="6" name="组合 5"/>
            <p:cNvGrpSpPr>
              <a:grpSpLocks noChangeAspect="1"/>
            </p:cNvGrpSpPr>
            <p:nvPr/>
          </p:nvGrpSpPr>
          <p:grpSpPr>
            <a:xfrm>
              <a:off x="5256657" y="1358457"/>
              <a:ext cx="6501003" cy="4820987"/>
              <a:chOff x="1717993" y="791306"/>
              <a:chExt cx="6867866" cy="5093046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1953370" y="1142683"/>
                <a:ext cx="6380255" cy="4587008"/>
                <a:chOff x="1953370" y="1142683"/>
                <a:chExt cx="6380255" cy="4587008"/>
              </a:xfrm>
              <a:solidFill>
                <a:srgbClr val="FEEED3"/>
              </a:solidFill>
            </p:grpSpPr>
            <p:sp>
              <p:nvSpPr>
                <p:cNvPr id="215" name="任意多边形: 形状 214"/>
                <p:cNvSpPr/>
                <p:nvPr/>
              </p:nvSpPr>
              <p:spPr>
                <a:xfrm>
                  <a:off x="1953370" y="1142683"/>
                  <a:ext cx="6380255" cy="4587008"/>
                </a:xfrm>
                <a:custGeom>
                  <a:avLst/>
                  <a:gdLst>
                    <a:gd name="connsiteX0" fmla="*/ 5935578 w 6380255"/>
                    <a:gd name="connsiteY0" fmla="*/ 1623563 h 4587008"/>
                    <a:gd name="connsiteX1" fmla="*/ 4933517 w 6380255"/>
                    <a:gd name="connsiteY1" fmla="*/ 1078853 h 4587008"/>
                    <a:gd name="connsiteX2" fmla="*/ 3290056 w 6380255"/>
                    <a:gd name="connsiteY2" fmla="*/ 4849 h 4587008"/>
                    <a:gd name="connsiteX3" fmla="*/ 380558 w 6380255"/>
                    <a:gd name="connsiteY3" fmla="*/ 986356 h 4587008"/>
                    <a:gd name="connsiteX4" fmla="*/ 406252 w 6380255"/>
                    <a:gd name="connsiteY4" fmla="*/ 3596854 h 4587008"/>
                    <a:gd name="connsiteX5" fmla="*/ 298337 w 6380255"/>
                    <a:gd name="connsiteY5" fmla="*/ 4587009 h 4587008"/>
                    <a:gd name="connsiteX6" fmla="*/ 5406284 w 6380255"/>
                    <a:gd name="connsiteY6" fmla="*/ 4587009 h 4587008"/>
                    <a:gd name="connsiteX7" fmla="*/ 6285013 w 6380255"/>
                    <a:gd name="connsiteY7" fmla="*/ 3319692 h 4587008"/>
                    <a:gd name="connsiteX8" fmla="*/ 5935578 w 6380255"/>
                    <a:gd name="connsiteY8" fmla="*/ 1623563 h 4587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380255" h="4587008">
                      <a:moveTo>
                        <a:pt x="5935578" y="1623563"/>
                      </a:moveTo>
                      <a:cubicBezTo>
                        <a:pt x="5560448" y="1397458"/>
                        <a:pt x="5133929" y="1412873"/>
                        <a:pt x="4933517" y="1078853"/>
                      </a:cubicBezTo>
                      <a:cubicBezTo>
                        <a:pt x="4733105" y="744834"/>
                        <a:pt x="4370147" y="35681"/>
                        <a:pt x="3290056" y="4849"/>
                      </a:cubicBezTo>
                      <a:cubicBezTo>
                        <a:pt x="2209965" y="-25984"/>
                        <a:pt x="1002353" y="66514"/>
                        <a:pt x="380558" y="986356"/>
                      </a:cubicBezTo>
                      <a:cubicBezTo>
                        <a:pt x="-241234" y="1906196"/>
                        <a:pt x="-4850" y="3067561"/>
                        <a:pt x="406252" y="3596854"/>
                      </a:cubicBezTo>
                      <a:cubicBezTo>
                        <a:pt x="817354" y="4126147"/>
                        <a:pt x="298337" y="4587009"/>
                        <a:pt x="298337" y="4587009"/>
                      </a:cubicBezTo>
                      <a:lnTo>
                        <a:pt x="5406284" y="4587009"/>
                      </a:lnTo>
                      <a:cubicBezTo>
                        <a:pt x="5406284" y="4587009"/>
                        <a:pt x="6058908" y="3998341"/>
                        <a:pt x="6285013" y="3319692"/>
                      </a:cubicBezTo>
                      <a:cubicBezTo>
                        <a:pt x="6511118" y="2641042"/>
                        <a:pt x="6310709" y="1849668"/>
                        <a:pt x="5935578" y="162356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6" name="任意多边形: 形状 215"/>
                <p:cNvSpPr/>
                <p:nvPr/>
              </p:nvSpPr>
              <p:spPr>
                <a:xfrm>
                  <a:off x="6923260" y="1407411"/>
                  <a:ext cx="997637" cy="950627"/>
                </a:xfrm>
                <a:custGeom>
                  <a:avLst/>
                  <a:gdLst>
                    <a:gd name="connsiteX0" fmla="*/ 693632 w 997637"/>
                    <a:gd name="connsiteY0" fmla="*/ 61803 h 950627"/>
                    <a:gd name="connsiteX1" fmla="*/ 264950 w 997637"/>
                    <a:gd name="connsiteY1" fmla="*/ 27269 h 950627"/>
                    <a:gd name="connsiteX2" fmla="*/ 78043 w 997637"/>
                    <a:gd name="connsiteY2" fmla="*/ 148220 h 950627"/>
                    <a:gd name="connsiteX3" fmla="*/ 90060 w 997637"/>
                    <a:gd name="connsiteY3" fmla="*/ 730552 h 950627"/>
                    <a:gd name="connsiteX4" fmla="*/ 571227 w 997637"/>
                    <a:gd name="connsiteY4" fmla="*/ 949661 h 950627"/>
                    <a:gd name="connsiteX5" fmla="*/ 993245 w 997637"/>
                    <a:gd name="connsiteY5" fmla="*/ 612940 h 950627"/>
                    <a:gd name="connsiteX6" fmla="*/ 944285 w 997637"/>
                    <a:gd name="connsiteY6" fmla="*/ 336809 h 950627"/>
                    <a:gd name="connsiteX7" fmla="*/ 693632 w 997637"/>
                    <a:gd name="connsiteY7" fmla="*/ 61803 h 950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97637" h="950627">
                      <a:moveTo>
                        <a:pt x="693632" y="61803"/>
                      </a:moveTo>
                      <a:cubicBezTo>
                        <a:pt x="562488" y="-11549"/>
                        <a:pt x="407209" y="-14987"/>
                        <a:pt x="264950" y="27269"/>
                      </a:cubicBezTo>
                      <a:cubicBezTo>
                        <a:pt x="192604" y="48759"/>
                        <a:pt x="123659" y="88096"/>
                        <a:pt x="78043" y="148220"/>
                      </a:cubicBezTo>
                      <a:cubicBezTo>
                        <a:pt x="-41104" y="305249"/>
                        <a:pt x="-13151" y="573913"/>
                        <a:pt x="90060" y="730552"/>
                      </a:cubicBezTo>
                      <a:cubicBezTo>
                        <a:pt x="189472" y="881426"/>
                        <a:pt x="395124" y="960390"/>
                        <a:pt x="571227" y="949661"/>
                      </a:cubicBezTo>
                      <a:cubicBezTo>
                        <a:pt x="763807" y="937928"/>
                        <a:pt x="961913" y="815029"/>
                        <a:pt x="993245" y="612940"/>
                      </a:cubicBezTo>
                      <a:cubicBezTo>
                        <a:pt x="1007783" y="519172"/>
                        <a:pt x="984897" y="422564"/>
                        <a:pt x="944285" y="336809"/>
                      </a:cubicBezTo>
                      <a:cubicBezTo>
                        <a:pt x="890340" y="222904"/>
                        <a:pt x="803628" y="123327"/>
                        <a:pt x="693632" y="6180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2213281" y="4615917"/>
                <a:ext cx="1641042" cy="1113772"/>
                <a:chOff x="2213281" y="4615917"/>
                <a:chExt cx="1641042" cy="1113772"/>
              </a:xfrm>
            </p:grpSpPr>
            <p:grpSp>
              <p:nvGrpSpPr>
                <p:cNvPr id="207" name="组合 206"/>
                <p:cNvGrpSpPr/>
                <p:nvPr/>
              </p:nvGrpSpPr>
              <p:grpSpPr>
                <a:xfrm>
                  <a:off x="2213281" y="4615917"/>
                  <a:ext cx="1641042" cy="1113772"/>
                  <a:chOff x="2213281" y="4615917"/>
                  <a:chExt cx="1641042" cy="1113772"/>
                </a:xfrm>
              </p:grpSpPr>
              <p:sp>
                <p:nvSpPr>
                  <p:cNvPr id="212" name="任意多边形: 形状 211"/>
                  <p:cNvSpPr/>
                  <p:nvPr/>
                </p:nvSpPr>
                <p:spPr>
                  <a:xfrm>
                    <a:off x="2213281" y="4615917"/>
                    <a:ext cx="1641042" cy="1113772"/>
                  </a:xfrm>
                  <a:custGeom>
                    <a:avLst/>
                    <a:gdLst>
                      <a:gd name="connsiteX0" fmla="*/ 0 w 1641042"/>
                      <a:gd name="connsiteY0" fmla="*/ 0 h 1113772"/>
                      <a:gd name="connsiteX1" fmla="*/ 1641043 w 1641042"/>
                      <a:gd name="connsiteY1" fmla="*/ 0 h 1113772"/>
                      <a:gd name="connsiteX2" fmla="*/ 1641043 w 1641042"/>
                      <a:gd name="connsiteY2" fmla="*/ 1113772 h 1113772"/>
                      <a:gd name="connsiteX3" fmla="*/ 0 w 1641042"/>
                      <a:gd name="connsiteY3" fmla="*/ 1113772 h 1113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41042" h="1113772">
                        <a:moveTo>
                          <a:pt x="0" y="0"/>
                        </a:moveTo>
                        <a:lnTo>
                          <a:pt x="1641043" y="0"/>
                        </a:lnTo>
                        <a:lnTo>
                          <a:pt x="1641043" y="1113772"/>
                        </a:lnTo>
                        <a:lnTo>
                          <a:pt x="0" y="111377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任意多边形: 形状 212"/>
                  <p:cNvSpPr/>
                  <p:nvPr/>
                </p:nvSpPr>
                <p:spPr>
                  <a:xfrm>
                    <a:off x="2213281" y="4615917"/>
                    <a:ext cx="1641042" cy="1113772"/>
                  </a:xfrm>
                  <a:custGeom>
                    <a:avLst/>
                    <a:gdLst>
                      <a:gd name="connsiteX0" fmla="*/ 0 w 1641042"/>
                      <a:gd name="connsiteY0" fmla="*/ 0 h 1113772"/>
                      <a:gd name="connsiteX1" fmla="*/ 1641043 w 1641042"/>
                      <a:gd name="connsiteY1" fmla="*/ 0 h 1113772"/>
                      <a:gd name="connsiteX2" fmla="*/ 1641043 w 1641042"/>
                      <a:gd name="connsiteY2" fmla="*/ 1113772 h 1113772"/>
                      <a:gd name="connsiteX3" fmla="*/ 0 w 1641042"/>
                      <a:gd name="connsiteY3" fmla="*/ 1113772 h 1113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41042" h="1113772">
                        <a:moveTo>
                          <a:pt x="0" y="0"/>
                        </a:moveTo>
                        <a:lnTo>
                          <a:pt x="1641043" y="0"/>
                        </a:lnTo>
                        <a:lnTo>
                          <a:pt x="1641043" y="1113772"/>
                        </a:lnTo>
                        <a:lnTo>
                          <a:pt x="0" y="1113772"/>
                        </a:ln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08" name="任意多边形: 形状 207"/>
                <p:cNvSpPr/>
                <p:nvPr/>
              </p:nvSpPr>
              <p:spPr>
                <a:xfrm>
                  <a:off x="2305604" y="4717717"/>
                  <a:ext cx="1433317" cy="422246"/>
                </a:xfrm>
                <a:custGeom>
                  <a:avLst/>
                  <a:gdLst>
                    <a:gd name="connsiteX0" fmla="*/ 0 w 1433317"/>
                    <a:gd name="connsiteY0" fmla="*/ 0 h 422246"/>
                    <a:gd name="connsiteX1" fmla="*/ 1433318 w 1433317"/>
                    <a:gd name="connsiteY1" fmla="*/ 0 h 422246"/>
                    <a:gd name="connsiteX2" fmla="*/ 1433318 w 1433317"/>
                    <a:gd name="connsiteY2" fmla="*/ 422246 h 422246"/>
                    <a:gd name="connsiteX3" fmla="*/ 0 w 1433317"/>
                    <a:gd name="connsiteY3" fmla="*/ 422246 h 422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3317" h="422246">
                      <a:moveTo>
                        <a:pt x="0" y="0"/>
                      </a:moveTo>
                      <a:lnTo>
                        <a:pt x="1433318" y="0"/>
                      </a:lnTo>
                      <a:lnTo>
                        <a:pt x="1433318" y="422246"/>
                      </a:lnTo>
                      <a:lnTo>
                        <a:pt x="0" y="422246"/>
                      </a:lnTo>
                      <a:close/>
                    </a:path>
                  </a:pathLst>
                </a:custGeom>
                <a:solidFill>
                  <a:srgbClr val="FEEED3"/>
                </a:solidFill>
                <a:ln w="8792" cap="rnd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09" name="任意多边形: 形状 208"/>
                <p:cNvSpPr/>
                <p:nvPr/>
              </p:nvSpPr>
              <p:spPr>
                <a:xfrm>
                  <a:off x="2305604" y="5226160"/>
                  <a:ext cx="1433317" cy="422246"/>
                </a:xfrm>
                <a:custGeom>
                  <a:avLst/>
                  <a:gdLst>
                    <a:gd name="connsiteX0" fmla="*/ 0 w 1433317"/>
                    <a:gd name="connsiteY0" fmla="*/ 0 h 422246"/>
                    <a:gd name="connsiteX1" fmla="*/ 1433318 w 1433317"/>
                    <a:gd name="connsiteY1" fmla="*/ 0 h 422246"/>
                    <a:gd name="connsiteX2" fmla="*/ 1433318 w 1433317"/>
                    <a:gd name="connsiteY2" fmla="*/ 422246 h 422246"/>
                    <a:gd name="connsiteX3" fmla="*/ 0 w 1433317"/>
                    <a:gd name="connsiteY3" fmla="*/ 422246 h 422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3317" h="422246">
                      <a:moveTo>
                        <a:pt x="0" y="0"/>
                      </a:moveTo>
                      <a:lnTo>
                        <a:pt x="1433318" y="0"/>
                      </a:lnTo>
                      <a:lnTo>
                        <a:pt x="1433318" y="422246"/>
                      </a:lnTo>
                      <a:lnTo>
                        <a:pt x="0" y="422246"/>
                      </a:lnTo>
                      <a:close/>
                    </a:path>
                  </a:pathLst>
                </a:custGeom>
                <a:solidFill>
                  <a:srgbClr val="FEEED3"/>
                </a:solidFill>
                <a:ln w="8792" cap="rnd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0" name="任意多边形: 形状 209"/>
                <p:cNvSpPr/>
                <p:nvPr/>
              </p:nvSpPr>
              <p:spPr>
                <a:xfrm>
                  <a:off x="2864487" y="4794036"/>
                  <a:ext cx="317169" cy="54415"/>
                </a:xfrm>
                <a:custGeom>
                  <a:avLst/>
                  <a:gdLst>
                    <a:gd name="connsiteX0" fmla="*/ 290755 w 317169"/>
                    <a:gd name="connsiteY0" fmla="*/ 0 h 54415"/>
                    <a:gd name="connsiteX1" fmla="*/ 26414 w 317169"/>
                    <a:gd name="connsiteY1" fmla="*/ 0 h 54415"/>
                    <a:gd name="connsiteX2" fmla="*/ 0 w 317169"/>
                    <a:gd name="connsiteY2" fmla="*/ 26414 h 54415"/>
                    <a:gd name="connsiteX3" fmla="*/ 0 w 317169"/>
                    <a:gd name="connsiteY3" fmla="*/ 28001 h 54415"/>
                    <a:gd name="connsiteX4" fmla="*/ 26414 w 317169"/>
                    <a:gd name="connsiteY4" fmla="*/ 54416 h 54415"/>
                    <a:gd name="connsiteX5" fmla="*/ 290755 w 317169"/>
                    <a:gd name="connsiteY5" fmla="*/ 54416 h 54415"/>
                    <a:gd name="connsiteX6" fmla="*/ 317169 w 317169"/>
                    <a:gd name="connsiteY6" fmla="*/ 28001 h 54415"/>
                    <a:gd name="connsiteX7" fmla="*/ 317169 w 317169"/>
                    <a:gd name="connsiteY7" fmla="*/ 26414 h 54415"/>
                    <a:gd name="connsiteX8" fmla="*/ 290755 w 317169"/>
                    <a:gd name="connsiteY8" fmla="*/ 0 h 54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7169" h="54415">
                      <a:moveTo>
                        <a:pt x="290755" y="0"/>
                      </a:moveTo>
                      <a:lnTo>
                        <a:pt x="26414" y="0"/>
                      </a:lnTo>
                      <a:cubicBezTo>
                        <a:pt x="11887" y="0"/>
                        <a:pt x="0" y="11888"/>
                        <a:pt x="0" y="26414"/>
                      </a:cubicBezTo>
                      <a:lnTo>
                        <a:pt x="0" y="28001"/>
                      </a:lnTo>
                      <a:cubicBezTo>
                        <a:pt x="0" y="42529"/>
                        <a:pt x="11887" y="54416"/>
                        <a:pt x="26414" y="54416"/>
                      </a:cubicBezTo>
                      <a:lnTo>
                        <a:pt x="290755" y="54416"/>
                      </a:lnTo>
                      <a:cubicBezTo>
                        <a:pt x="305282" y="54416"/>
                        <a:pt x="317169" y="42529"/>
                        <a:pt x="317169" y="28001"/>
                      </a:cubicBezTo>
                      <a:lnTo>
                        <a:pt x="317169" y="26414"/>
                      </a:lnTo>
                      <a:cubicBezTo>
                        <a:pt x="317169" y="11885"/>
                        <a:pt x="305285" y="0"/>
                        <a:pt x="290755" y="0"/>
                      </a:cubicBezTo>
                      <a:close/>
                    </a:path>
                  </a:pathLst>
                </a:custGeom>
                <a:solidFill>
                  <a:srgbClr val="0502AB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1" name="任意多边形: 形状 210"/>
                <p:cNvSpPr/>
                <p:nvPr/>
              </p:nvSpPr>
              <p:spPr>
                <a:xfrm>
                  <a:off x="2864487" y="5308989"/>
                  <a:ext cx="317169" cy="54415"/>
                </a:xfrm>
                <a:custGeom>
                  <a:avLst/>
                  <a:gdLst>
                    <a:gd name="connsiteX0" fmla="*/ 290755 w 317169"/>
                    <a:gd name="connsiteY0" fmla="*/ 0 h 54415"/>
                    <a:gd name="connsiteX1" fmla="*/ 26414 w 317169"/>
                    <a:gd name="connsiteY1" fmla="*/ 0 h 54415"/>
                    <a:gd name="connsiteX2" fmla="*/ 0 w 317169"/>
                    <a:gd name="connsiteY2" fmla="*/ 26414 h 54415"/>
                    <a:gd name="connsiteX3" fmla="*/ 0 w 317169"/>
                    <a:gd name="connsiteY3" fmla="*/ 28001 h 54415"/>
                    <a:gd name="connsiteX4" fmla="*/ 26414 w 317169"/>
                    <a:gd name="connsiteY4" fmla="*/ 54415 h 54415"/>
                    <a:gd name="connsiteX5" fmla="*/ 290755 w 317169"/>
                    <a:gd name="connsiteY5" fmla="*/ 54415 h 54415"/>
                    <a:gd name="connsiteX6" fmla="*/ 317169 w 317169"/>
                    <a:gd name="connsiteY6" fmla="*/ 28001 h 54415"/>
                    <a:gd name="connsiteX7" fmla="*/ 317169 w 317169"/>
                    <a:gd name="connsiteY7" fmla="*/ 26414 h 54415"/>
                    <a:gd name="connsiteX8" fmla="*/ 290755 w 317169"/>
                    <a:gd name="connsiteY8" fmla="*/ 0 h 54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7169" h="54415">
                      <a:moveTo>
                        <a:pt x="290755" y="0"/>
                      </a:moveTo>
                      <a:lnTo>
                        <a:pt x="26414" y="0"/>
                      </a:lnTo>
                      <a:cubicBezTo>
                        <a:pt x="11887" y="0"/>
                        <a:pt x="0" y="11887"/>
                        <a:pt x="0" y="26414"/>
                      </a:cubicBezTo>
                      <a:lnTo>
                        <a:pt x="0" y="28001"/>
                      </a:lnTo>
                      <a:cubicBezTo>
                        <a:pt x="0" y="42528"/>
                        <a:pt x="11887" y="54415"/>
                        <a:pt x="26414" y="54415"/>
                      </a:cubicBezTo>
                      <a:lnTo>
                        <a:pt x="290755" y="54415"/>
                      </a:lnTo>
                      <a:cubicBezTo>
                        <a:pt x="305282" y="54415"/>
                        <a:pt x="317169" y="42528"/>
                        <a:pt x="317169" y="28001"/>
                      </a:cubicBezTo>
                      <a:lnTo>
                        <a:pt x="317169" y="26414"/>
                      </a:lnTo>
                      <a:cubicBezTo>
                        <a:pt x="317169" y="11887"/>
                        <a:pt x="305285" y="0"/>
                        <a:pt x="290755" y="0"/>
                      </a:cubicBezTo>
                      <a:close/>
                    </a:path>
                  </a:pathLst>
                </a:custGeom>
                <a:solidFill>
                  <a:srgbClr val="0502AB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" name="组合 10"/>
              <p:cNvGrpSpPr/>
              <p:nvPr/>
            </p:nvGrpSpPr>
            <p:grpSpPr>
              <a:xfrm>
                <a:off x="2223566" y="2344499"/>
                <a:ext cx="929987" cy="2271417"/>
                <a:chOff x="2223566" y="2344499"/>
                <a:chExt cx="929987" cy="2271417"/>
              </a:xfrm>
            </p:grpSpPr>
            <p:sp>
              <p:nvSpPr>
                <p:cNvPr id="196" name="任意多边形: 形状 195"/>
                <p:cNvSpPr/>
                <p:nvPr/>
              </p:nvSpPr>
              <p:spPr>
                <a:xfrm>
                  <a:off x="2223566" y="2449824"/>
                  <a:ext cx="507849" cy="1626520"/>
                </a:xfrm>
                <a:custGeom>
                  <a:avLst/>
                  <a:gdLst>
                    <a:gd name="connsiteX0" fmla="*/ 222808 w 507849"/>
                    <a:gd name="connsiteY0" fmla="*/ 602183 h 1626520"/>
                    <a:gd name="connsiteX1" fmla="*/ 127848 w 507849"/>
                    <a:gd name="connsiteY1" fmla="*/ 164443 h 1626520"/>
                    <a:gd name="connsiteX2" fmla="*/ 102370 w 507849"/>
                    <a:gd name="connsiteY2" fmla="*/ 0 h 1626520"/>
                    <a:gd name="connsiteX3" fmla="*/ 7411 w 507849"/>
                    <a:gd name="connsiteY3" fmla="*/ 523437 h 1626520"/>
                    <a:gd name="connsiteX4" fmla="*/ 109318 w 507849"/>
                    <a:gd name="connsiteY4" fmla="*/ 1028344 h 1626520"/>
                    <a:gd name="connsiteX5" fmla="*/ 310818 w 507849"/>
                    <a:gd name="connsiteY5" fmla="*/ 1567994 h 1626520"/>
                    <a:gd name="connsiteX6" fmla="*/ 310818 w 507849"/>
                    <a:gd name="connsiteY6" fmla="*/ 1579573 h 1626520"/>
                    <a:gd name="connsiteX7" fmla="*/ 459048 w 507849"/>
                    <a:gd name="connsiteY7" fmla="*/ 1625895 h 1626520"/>
                    <a:gd name="connsiteX8" fmla="*/ 456731 w 507849"/>
                    <a:gd name="connsiteY8" fmla="*/ 1151098 h 1626520"/>
                    <a:gd name="connsiteX9" fmla="*/ 222808 w 507849"/>
                    <a:gd name="connsiteY9" fmla="*/ 602183 h 1626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7849" h="1626520">
                      <a:moveTo>
                        <a:pt x="222808" y="602183"/>
                      </a:moveTo>
                      <a:cubicBezTo>
                        <a:pt x="157958" y="495642"/>
                        <a:pt x="127848" y="280246"/>
                        <a:pt x="127848" y="164443"/>
                      </a:cubicBezTo>
                      <a:cubicBezTo>
                        <a:pt x="127848" y="48639"/>
                        <a:pt x="102370" y="0"/>
                        <a:pt x="102370" y="0"/>
                      </a:cubicBezTo>
                      <a:cubicBezTo>
                        <a:pt x="100054" y="85694"/>
                        <a:pt x="37521" y="328885"/>
                        <a:pt x="7411" y="523437"/>
                      </a:cubicBezTo>
                      <a:cubicBezTo>
                        <a:pt x="-22698" y="717989"/>
                        <a:pt x="44469" y="808317"/>
                        <a:pt x="109318" y="1028344"/>
                      </a:cubicBezTo>
                      <a:cubicBezTo>
                        <a:pt x="174168" y="1248374"/>
                        <a:pt x="310818" y="1567994"/>
                        <a:pt x="310818" y="1567994"/>
                      </a:cubicBezTo>
                      <a:lnTo>
                        <a:pt x="310818" y="1579573"/>
                      </a:lnTo>
                      <a:cubicBezTo>
                        <a:pt x="310818" y="1579573"/>
                        <a:pt x="382616" y="1632844"/>
                        <a:pt x="459048" y="1625895"/>
                      </a:cubicBezTo>
                      <a:cubicBezTo>
                        <a:pt x="535477" y="1618948"/>
                        <a:pt x="512318" y="1445240"/>
                        <a:pt x="456731" y="1151098"/>
                      </a:cubicBezTo>
                      <a:cubicBezTo>
                        <a:pt x="401146" y="856953"/>
                        <a:pt x="287657" y="708722"/>
                        <a:pt x="222808" y="602183"/>
                      </a:cubicBezTo>
                      <a:close/>
                    </a:path>
                  </a:pathLst>
                </a:custGeom>
                <a:solidFill>
                  <a:srgbClr val="679E2A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97" name="组合 196"/>
                <p:cNvGrpSpPr/>
                <p:nvPr/>
              </p:nvGrpSpPr>
              <p:grpSpPr>
                <a:xfrm>
                  <a:off x="2588396" y="2516527"/>
                  <a:ext cx="262208" cy="1559858"/>
                  <a:chOff x="2588396" y="2516527"/>
                  <a:chExt cx="262208" cy="1559858"/>
                </a:xfrm>
              </p:grpSpPr>
              <p:sp>
                <p:nvSpPr>
                  <p:cNvPr id="205" name="任意多边形: 形状 204"/>
                  <p:cNvSpPr/>
                  <p:nvPr/>
                </p:nvSpPr>
                <p:spPr>
                  <a:xfrm>
                    <a:off x="2593533" y="2517916"/>
                    <a:ext cx="251881" cy="1553264"/>
                  </a:xfrm>
                  <a:custGeom>
                    <a:avLst/>
                    <a:gdLst>
                      <a:gd name="connsiteX0" fmla="*/ 172746 w 251881"/>
                      <a:gd name="connsiteY0" fmla="*/ 469863 h 1553264"/>
                      <a:gd name="connsiteX1" fmla="*/ 131297 w 251881"/>
                      <a:gd name="connsiteY1" fmla="*/ 2046 h 1553264"/>
                      <a:gd name="connsiteX2" fmla="*/ 121126 w 251881"/>
                      <a:gd name="connsiteY2" fmla="*/ 0 h 1553264"/>
                      <a:gd name="connsiteX3" fmla="*/ 14464 w 251881"/>
                      <a:gd name="connsiteY3" fmla="*/ 461458 h 1553264"/>
                      <a:gd name="connsiteX4" fmla="*/ 44618 w 251881"/>
                      <a:gd name="connsiteY4" fmla="*/ 1007647 h 1553264"/>
                      <a:gd name="connsiteX5" fmla="*/ 69988 w 251881"/>
                      <a:gd name="connsiteY5" fmla="*/ 1495026 h 1553264"/>
                      <a:gd name="connsiteX6" fmla="*/ 69918 w 251881"/>
                      <a:gd name="connsiteY6" fmla="*/ 1496550 h 1553264"/>
                      <a:gd name="connsiteX7" fmla="*/ 70683 w 251881"/>
                      <a:gd name="connsiteY7" fmla="*/ 1497871 h 1553264"/>
                      <a:gd name="connsiteX8" fmla="*/ 144041 w 251881"/>
                      <a:gd name="connsiteY8" fmla="*/ 1553264 h 1553264"/>
                      <a:gd name="connsiteX9" fmla="*/ 218965 w 251881"/>
                      <a:gd name="connsiteY9" fmla="*/ 1475771 h 1553264"/>
                      <a:gd name="connsiteX10" fmla="*/ 247425 w 251881"/>
                      <a:gd name="connsiteY10" fmla="*/ 995645 h 1553264"/>
                      <a:gd name="connsiteX11" fmla="*/ 172746 w 251881"/>
                      <a:gd name="connsiteY11" fmla="*/ 469863 h 155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1881" h="1553264">
                        <a:moveTo>
                          <a:pt x="172746" y="469863"/>
                        </a:moveTo>
                        <a:cubicBezTo>
                          <a:pt x="99893" y="258133"/>
                          <a:pt x="130976" y="4581"/>
                          <a:pt x="131297" y="2046"/>
                        </a:cubicBezTo>
                        <a:lnTo>
                          <a:pt x="121126" y="0"/>
                        </a:lnTo>
                        <a:cubicBezTo>
                          <a:pt x="120361" y="2759"/>
                          <a:pt x="44275" y="278011"/>
                          <a:pt x="14464" y="461458"/>
                        </a:cubicBezTo>
                        <a:cubicBezTo>
                          <a:pt x="-18096" y="661819"/>
                          <a:pt x="9714" y="842375"/>
                          <a:pt x="44618" y="1007647"/>
                        </a:cubicBezTo>
                        <a:cubicBezTo>
                          <a:pt x="83464" y="1191593"/>
                          <a:pt x="70126" y="1492015"/>
                          <a:pt x="69988" y="1495026"/>
                        </a:cubicBezTo>
                        <a:lnTo>
                          <a:pt x="69918" y="1496550"/>
                        </a:lnTo>
                        <a:lnTo>
                          <a:pt x="70683" y="1497871"/>
                        </a:lnTo>
                        <a:cubicBezTo>
                          <a:pt x="71992" y="1500133"/>
                          <a:pt x="103218" y="1553264"/>
                          <a:pt x="144041" y="1553264"/>
                        </a:cubicBezTo>
                        <a:cubicBezTo>
                          <a:pt x="172805" y="1553264"/>
                          <a:pt x="198013" y="1527193"/>
                          <a:pt x="218965" y="1475771"/>
                        </a:cubicBezTo>
                        <a:cubicBezTo>
                          <a:pt x="248138" y="1404175"/>
                          <a:pt x="258776" y="1224689"/>
                          <a:pt x="247425" y="995645"/>
                        </a:cubicBezTo>
                        <a:cubicBezTo>
                          <a:pt x="236400" y="773163"/>
                          <a:pt x="207783" y="571693"/>
                          <a:pt x="172746" y="46986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任意多边形: 形状 205"/>
                  <p:cNvSpPr/>
                  <p:nvPr/>
                </p:nvSpPr>
                <p:spPr>
                  <a:xfrm>
                    <a:off x="2588396" y="2516527"/>
                    <a:ext cx="262208" cy="1559858"/>
                  </a:xfrm>
                  <a:custGeom>
                    <a:avLst/>
                    <a:gdLst>
                      <a:gd name="connsiteX0" fmla="*/ 182801 w 262208"/>
                      <a:gd name="connsiteY0" fmla="*/ 469562 h 1559858"/>
                      <a:gd name="connsiteX1" fmla="*/ 134733 w 262208"/>
                      <a:gd name="connsiteY1" fmla="*/ 157314 h 1559858"/>
                      <a:gd name="connsiteX2" fmla="*/ 141595 w 262208"/>
                      <a:gd name="connsiteY2" fmla="*/ 4091 h 1559858"/>
                      <a:gd name="connsiteX3" fmla="*/ 121254 w 262208"/>
                      <a:gd name="connsiteY3" fmla="*/ 0 h 1559858"/>
                      <a:gd name="connsiteX4" fmla="*/ 14470 w 262208"/>
                      <a:gd name="connsiteY4" fmla="*/ 462014 h 1559858"/>
                      <a:gd name="connsiteX5" fmla="*/ 3336 w 262208"/>
                      <a:gd name="connsiteY5" fmla="*/ 736013 h 1559858"/>
                      <a:gd name="connsiteX6" fmla="*/ 44669 w 262208"/>
                      <a:gd name="connsiteY6" fmla="*/ 1010113 h 1559858"/>
                      <a:gd name="connsiteX7" fmla="*/ 69934 w 262208"/>
                      <a:gd name="connsiteY7" fmla="*/ 1496178 h 1559858"/>
                      <a:gd name="connsiteX8" fmla="*/ 69793 w 262208"/>
                      <a:gd name="connsiteY8" fmla="*/ 1499227 h 1559858"/>
                      <a:gd name="connsiteX9" fmla="*/ 71323 w 262208"/>
                      <a:gd name="connsiteY9" fmla="*/ 1501869 h 1559858"/>
                      <a:gd name="connsiteX10" fmla="*/ 149181 w 262208"/>
                      <a:gd name="connsiteY10" fmla="*/ 1559859 h 1559858"/>
                      <a:gd name="connsiteX11" fmla="*/ 228920 w 262208"/>
                      <a:gd name="connsiteY11" fmla="*/ 1479128 h 1559858"/>
                      <a:gd name="connsiteX12" fmla="*/ 257759 w 262208"/>
                      <a:gd name="connsiteY12" fmla="*/ 996782 h 1559858"/>
                      <a:gd name="connsiteX13" fmla="*/ 182801 w 262208"/>
                      <a:gd name="connsiteY13" fmla="*/ 469562 h 1559858"/>
                      <a:gd name="connsiteX14" fmla="*/ 219286 w 262208"/>
                      <a:gd name="connsiteY14" fmla="*/ 1475202 h 1559858"/>
                      <a:gd name="connsiteX15" fmla="*/ 149179 w 262208"/>
                      <a:gd name="connsiteY15" fmla="*/ 1549455 h 1559858"/>
                      <a:gd name="connsiteX16" fmla="*/ 80322 w 262208"/>
                      <a:gd name="connsiteY16" fmla="*/ 1496655 h 1559858"/>
                      <a:gd name="connsiteX17" fmla="*/ 54846 w 262208"/>
                      <a:gd name="connsiteY17" fmla="*/ 1007961 h 1559858"/>
                      <a:gd name="connsiteX18" fmla="*/ 24737 w 262208"/>
                      <a:gd name="connsiteY18" fmla="*/ 463680 h 1559858"/>
                      <a:gd name="connsiteX19" fmla="*/ 131278 w 262208"/>
                      <a:gd name="connsiteY19" fmla="*/ 2778 h 1559858"/>
                      <a:gd name="connsiteX20" fmla="*/ 172966 w 262208"/>
                      <a:gd name="connsiteY20" fmla="*/ 472945 h 1559858"/>
                      <a:gd name="connsiteX21" fmla="*/ 219286 w 262208"/>
                      <a:gd name="connsiteY21" fmla="*/ 1475202 h 1559858"/>
                      <a:gd name="connsiteX22" fmla="*/ 131289 w 262208"/>
                      <a:gd name="connsiteY22" fmla="*/ 13180 h 1559858"/>
                      <a:gd name="connsiteX23" fmla="*/ 131275 w 262208"/>
                      <a:gd name="connsiteY23" fmla="*/ 13180 h 1559858"/>
                      <a:gd name="connsiteX24" fmla="*/ 131289 w 262208"/>
                      <a:gd name="connsiteY24" fmla="*/ 13180 h 15598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62208" h="1559858">
                        <a:moveTo>
                          <a:pt x="182801" y="469562"/>
                        </a:moveTo>
                        <a:cubicBezTo>
                          <a:pt x="145007" y="359718"/>
                          <a:pt x="135799" y="239131"/>
                          <a:pt x="134733" y="157314"/>
                        </a:cubicBezTo>
                        <a:cubicBezTo>
                          <a:pt x="133572" y="68380"/>
                          <a:pt x="141514" y="4724"/>
                          <a:pt x="141595" y="4091"/>
                        </a:cubicBezTo>
                        <a:lnTo>
                          <a:pt x="121254" y="0"/>
                        </a:lnTo>
                        <a:cubicBezTo>
                          <a:pt x="120489" y="2761"/>
                          <a:pt x="44326" y="278288"/>
                          <a:pt x="14470" y="462014"/>
                        </a:cubicBezTo>
                        <a:cubicBezTo>
                          <a:pt x="145" y="550170"/>
                          <a:pt x="-3497" y="639797"/>
                          <a:pt x="3336" y="736013"/>
                        </a:cubicBezTo>
                        <a:cubicBezTo>
                          <a:pt x="9058" y="816583"/>
                          <a:pt x="22191" y="903680"/>
                          <a:pt x="44669" y="1010113"/>
                        </a:cubicBezTo>
                        <a:cubicBezTo>
                          <a:pt x="83384" y="1193437"/>
                          <a:pt x="70072" y="1493174"/>
                          <a:pt x="69934" y="1496178"/>
                        </a:cubicBezTo>
                        <a:lnTo>
                          <a:pt x="69793" y="1499227"/>
                        </a:lnTo>
                        <a:lnTo>
                          <a:pt x="71323" y="1501869"/>
                        </a:lnTo>
                        <a:cubicBezTo>
                          <a:pt x="72692" y="1504237"/>
                          <a:pt x="105395" y="1559859"/>
                          <a:pt x="149181" y="1559859"/>
                        </a:cubicBezTo>
                        <a:cubicBezTo>
                          <a:pt x="180266" y="1559859"/>
                          <a:pt x="207093" y="1532697"/>
                          <a:pt x="228920" y="1479128"/>
                        </a:cubicBezTo>
                        <a:cubicBezTo>
                          <a:pt x="258366" y="1406864"/>
                          <a:pt x="269148" y="1226547"/>
                          <a:pt x="257759" y="996782"/>
                        </a:cubicBezTo>
                        <a:cubicBezTo>
                          <a:pt x="246710" y="773842"/>
                          <a:pt x="217987" y="571821"/>
                          <a:pt x="182801" y="469562"/>
                        </a:cubicBezTo>
                        <a:close/>
                        <a:moveTo>
                          <a:pt x="219286" y="1475202"/>
                        </a:moveTo>
                        <a:cubicBezTo>
                          <a:pt x="196301" y="1531611"/>
                          <a:pt x="171432" y="1549455"/>
                          <a:pt x="149179" y="1549455"/>
                        </a:cubicBezTo>
                        <a:cubicBezTo>
                          <a:pt x="110886" y="1549455"/>
                          <a:pt x="80322" y="1496655"/>
                          <a:pt x="80322" y="1496655"/>
                        </a:cubicBezTo>
                        <a:cubicBezTo>
                          <a:pt x="80322" y="1496655"/>
                          <a:pt x="94284" y="1194706"/>
                          <a:pt x="54846" y="1007961"/>
                        </a:cubicBezTo>
                        <a:cubicBezTo>
                          <a:pt x="15408" y="821215"/>
                          <a:pt x="-5372" y="648967"/>
                          <a:pt x="24737" y="463680"/>
                        </a:cubicBezTo>
                        <a:cubicBezTo>
                          <a:pt x="54846" y="278393"/>
                          <a:pt x="131278" y="2778"/>
                          <a:pt x="131278" y="2778"/>
                        </a:cubicBezTo>
                        <a:cubicBezTo>
                          <a:pt x="131278" y="2778"/>
                          <a:pt x="98852" y="257549"/>
                          <a:pt x="172966" y="472945"/>
                        </a:cubicBezTo>
                        <a:cubicBezTo>
                          <a:pt x="247081" y="688341"/>
                          <a:pt x="281822" y="1321730"/>
                          <a:pt x="219286" y="1475202"/>
                        </a:cubicBezTo>
                        <a:close/>
                        <a:moveTo>
                          <a:pt x="131289" y="13180"/>
                        </a:moveTo>
                        <a:lnTo>
                          <a:pt x="131275" y="13180"/>
                        </a:lnTo>
                        <a:lnTo>
                          <a:pt x="131289" y="131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98" name="任意多边形: 形状 197"/>
                <p:cNvSpPr/>
                <p:nvPr/>
              </p:nvSpPr>
              <p:spPr>
                <a:xfrm>
                  <a:off x="2897165" y="2653637"/>
                  <a:ext cx="256388" cy="1198759"/>
                </a:xfrm>
                <a:custGeom>
                  <a:avLst/>
                  <a:gdLst>
                    <a:gd name="connsiteX0" fmla="*/ 174553 w 256388"/>
                    <a:gd name="connsiteY0" fmla="*/ 289513 h 1198759"/>
                    <a:gd name="connsiteX1" fmla="*/ 79484 w 256388"/>
                    <a:gd name="connsiteY1" fmla="*/ 539650 h 1198759"/>
                    <a:gd name="connsiteX2" fmla="*/ 10150 w 256388"/>
                    <a:gd name="connsiteY2" fmla="*/ 1194626 h 1198759"/>
                    <a:gd name="connsiteX3" fmla="*/ 244036 w 256388"/>
                    <a:gd name="connsiteY3" fmla="*/ 521120 h 1198759"/>
                    <a:gd name="connsiteX4" fmla="*/ 244036 w 256388"/>
                    <a:gd name="connsiteY4" fmla="*/ 0 h 1198759"/>
                    <a:gd name="connsiteX5" fmla="*/ 174553 w 256388"/>
                    <a:gd name="connsiteY5" fmla="*/ 289513 h 1198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6388" h="1198759">
                      <a:moveTo>
                        <a:pt x="174553" y="289513"/>
                      </a:moveTo>
                      <a:cubicBezTo>
                        <a:pt x="125916" y="375207"/>
                        <a:pt x="79484" y="539650"/>
                        <a:pt x="79484" y="539650"/>
                      </a:cubicBezTo>
                      <a:cubicBezTo>
                        <a:pt x="79484" y="539650"/>
                        <a:pt x="-33856" y="1259478"/>
                        <a:pt x="10150" y="1194626"/>
                      </a:cubicBezTo>
                      <a:cubicBezTo>
                        <a:pt x="54155" y="1129776"/>
                        <a:pt x="216243" y="669350"/>
                        <a:pt x="244036" y="521120"/>
                      </a:cubicBezTo>
                      <a:cubicBezTo>
                        <a:pt x="271829" y="372890"/>
                        <a:pt x="244036" y="0"/>
                        <a:pt x="244036" y="0"/>
                      </a:cubicBezTo>
                      <a:cubicBezTo>
                        <a:pt x="244036" y="0"/>
                        <a:pt x="223189" y="203819"/>
                        <a:pt x="174553" y="289513"/>
                      </a:cubicBezTo>
                      <a:close/>
                    </a:path>
                  </a:pathLst>
                </a:custGeom>
                <a:solidFill>
                  <a:srgbClr val="679E2A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99" name="组合 198"/>
                <p:cNvGrpSpPr/>
                <p:nvPr/>
              </p:nvGrpSpPr>
              <p:grpSpPr>
                <a:xfrm>
                  <a:off x="2739612" y="2344499"/>
                  <a:ext cx="302864" cy="1761464"/>
                  <a:chOff x="2739612" y="2344499"/>
                  <a:chExt cx="302864" cy="1761464"/>
                </a:xfrm>
              </p:grpSpPr>
              <p:sp>
                <p:nvSpPr>
                  <p:cNvPr id="203" name="任意多边形: 形状 202"/>
                  <p:cNvSpPr/>
                  <p:nvPr/>
                </p:nvSpPr>
                <p:spPr>
                  <a:xfrm>
                    <a:off x="2744764" y="2375149"/>
                    <a:ext cx="285770" cy="1725613"/>
                  </a:xfrm>
                  <a:custGeom>
                    <a:avLst/>
                    <a:gdLst>
                      <a:gd name="connsiteX0" fmla="*/ 108885 w 285770"/>
                      <a:gd name="connsiteY0" fmla="*/ 411352 h 1725613"/>
                      <a:gd name="connsiteX1" fmla="*/ 52823 w 285770"/>
                      <a:gd name="connsiteY1" fmla="*/ 759710 h 1725613"/>
                      <a:gd name="connsiteX2" fmla="*/ 45984 w 285770"/>
                      <a:gd name="connsiteY2" fmla="*/ 893668 h 1725613"/>
                      <a:gd name="connsiteX3" fmla="*/ 46044 w 285770"/>
                      <a:gd name="connsiteY3" fmla="*/ 948644 h 1725613"/>
                      <a:gd name="connsiteX4" fmla="*/ 2229 w 285770"/>
                      <a:gd name="connsiteY4" fmla="*/ 1532482 h 1725613"/>
                      <a:gd name="connsiteX5" fmla="*/ 6815 w 285770"/>
                      <a:gd name="connsiteY5" fmla="*/ 1604500 h 1725613"/>
                      <a:gd name="connsiteX6" fmla="*/ 39660 w 285770"/>
                      <a:gd name="connsiteY6" fmla="*/ 1725614 h 1725613"/>
                      <a:gd name="connsiteX7" fmla="*/ 99525 w 285770"/>
                      <a:gd name="connsiteY7" fmla="*/ 1674449 h 1725613"/>
                      <a:gd name="connsiteX8" fmla="*/ 238773 w 285770"/>
                      <a:gd name="connsiteY8" fmla="*/ 1155279 h 1725613"/>
                      <a:gd name="connsiteX9" fmla="*/ 262583 w 285770"/>
                      <a:gd name="connsiteY9" fmla="*/ 562394 h 1725613"/>
                      <a:gd name="connsiteX10" fmla="*/ 278897 w 285770"/>
                      <a:gd name="connsiteY10" fmla="*/ 31767 h 1725613"/>
                      <a:gd name="connsiteX11" fmla="*/ 285770 w 285770"/>
                      <a:gd name="connsiteY11" fmla="*/ 0 h 1725613"/>
                      <a:gd name="connsiteX12" fmla="*/ 269329 w 285770"/>
                      <a:gd name="connsiteY12" fmla="*/ 28034 h 1725613"/>
                      <a:gd name="connsiteX13" fmla="*/ 108885 w 285770"/>
                      <a:gd name="connsiteY13" fmla="*/ 411352 h 17256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85770" h="1725613">
                        <a:moveTo>
                          <a:pt x="108885" y="411352"/>
                        </a:moveTo>
                        <a:cubicBezTo>
                          <a:pt x="75753" y="523760"/>
                          <a:pt x="60109" y="662835"/>
                          <a:pt x="52823" y="759710"/>
                        </a:cubicBezTo>
                        <a:cubicBezTo>
                          <a:pt x="48497" y="817194"/>
                          <a:pt x="46716" y="864286"/>
                          <a:pt x="45984" y="893668"/>
                        </a:cubicBezTo>
                        <a:cubicBezTo>
                          <a:pt x="45041" y="931475"/>
                          <a:pt x="45386" y="944030"/>
                          <a:pt x="46044" y="948644"/>
                        </a:cubicBezTo>
                        <a:cubicBezTo>
                          <a:pt x="42287" y="981934"/>
                          <a:pt x="-11469" y="1461717"/>
                          <a:pt x="2229" y="1532482"/>
                        </a:cubicBezTo>
                        <a:cubicBezTo>
                          <a:pt x="5641" y="1550104"/>
                          <a:pt x="6210" y="1576527"/>
                          <a:pt x="6815" y="1604500"/>
                        </a:cubicBezTo>
                        <a:cubicBezTo>
                          <a:pt x="8160" y="1666784"/>
                          <a:pt x="9430" y="1725614"/>
                          <a:pt x="39660" y="1725614"/>
                        </a:cubicBezTo>
                        <a:cubicBezTo>
                          <a:pt x="54757" y="1725614"/>
                          <a:pt x="73779" y="1709357"/>
                          <a:pt x="99525" y="1674449"/>
                        </a:cubicBezTo>
                        <a:cubicBezTo>
                          <a:pt x="158403" y="1594624"/>
                          <a:pt x="210062" y="1353923"/>
                          <a:pt x="238773" y="1155279"/>
                        </a:cubicBezTo>
                        <a:cubicBezTo>
                          <a:pt x="275162" y="903518"/>
                          <a:pt x="284287" y="676337"/>
                          <a:pt x="262583" y="562394"/>
                        </a:cubicBezTo>
                        <a:cubicBezTo>
                          <a:pt x="216997" y="323069"/>
                          <a:pt x="278273" y="34651"/>
                          <a:pt x="278897" y="31767"/>
                        </a:cubicBezTo>
                        <a:lnTo>
                          <a:pt x="285770" y="0"/>
                        </a:lnTo>
                        <a:lnTo>
                          <a:pt x="269329" y="28034"/>
                        </a:lnTo>
                        <a:cubicBezTo>
                          <a:pt x="268370" y="29663"/>
                          <a:pt x="173172" y="193237"/>
                          <a:pt x="108885" y="4113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任意多边形: 形状 203"/>
                  <p:cNvSpPr/>
                  <p:nvPr/>
                </p:nvSpPr>
                <p:spPr>
                  <a:xfrm>
                    <a:off x="2739612" y="2344499"/>
                    <a:ext cx="302864" cy="1761464"/>
                  </a:xfrm>
                  <a:custGeom>
                    <a:avLst/>
                    <a:gdLst>
                      <a:gd name="connsiteX0" fmla="*/ 109047 w 302864"/>
                      <a:gd name="connsiteY0" fmla="*/ 440532 h 1761464"/>
                      <a:gd name="connsiteX1" fmla="*/ 52787 w 302864"/>
                      <a:gd name="connsiteY1" fmla="*/ 789954 h 1761464"/>
                      <a:gd name="connsiteX2" fmla="*/ 45936 w 302864"/>
                      <a:gd name="connsiteY2" fmla="*/ 924170 h 1761464"/>
                      <a:gd name="connsiteX3" fmla="*/ 45415 w 302864"/>
                      <a:gd name="connsiteY3" fmla="*/ 964151 h 1761464"/>
                      <a:gd name="connsiteX4" fmla="*/ 45887 w 302864"/>
                      <a:gd name="connsiteY4" fmla="*/ 979922 h 1761464"/>
                      <a:gd name="connsiteX5" fmla="*/ 2271 w 302864"/>
                      <a:gd name="connsiteY5" fmla="*/ 1564121 h 1761464"/>
                      <a:gd name="connsiteX6" fmla="*/ 6762 w 302864"/>
                      <a:gd name="connsiteY6" fmla="*/ 1635261 h 1761464"/>
                      <a:gd name="connsiteX7" fmla="*/ 11745 w 302864"/>
                      <a:gd name="connsiteY7" fmla="*/ 1715753 h 1761464"/>
                      <a:gd name="connsiteX8" fmla="*/ 44806 w 302864"/>
                      <a:gd name="connsiteY8" fmla="*/ 1761464 h 1761464"/>
                      <a:gd name="connsiteX9" fmla="*/ 108856 w 302864"/>
                      <a:gd name="connsiteY9" fmla="*/ 1708187 h 1761464"/>
                      <a:gd name="connsiteX10" fmla="*/ 249067 w 302864"/>
                      <a:gd name="connsiteY10" fmla="*/ 1186674 h 1761464"/>
                      <a:gd name="connsiteX11" fmla="*/ 282163 w 302864"/>
                      <a:gd name="connsiteY11" fmla="*/ 849950 h 1761464"/>
                      <a:gd name="connsiteX12" fmla="*/ 272839 w 302864"/>
                      <a:gd name="connsiteY12" fmla="*/ 592072 h 1761464"/>
                      <a:gd name="connsiteX13" fmla="*/ 263746 w 302864"/>
                      <a:gd name="connsiteY13" fmla="*/ 237759 h 1761464"/>
                      <a:gd name="connsiteX14" fmla="*/ 289127 w 302864"/>
                      <a:gd name="connsiteY14" fmla="*/ 63516 h 1761464"/>
                      <a:gd name="connsiteX15" fmla="*/ 302865 w 302864"/>
                      <a:gd name="connsiteY15" fmla="*/ 0 h 1761464"/>
                      <a:gd name="connsiteX16" fmla="*/ 269990 w 302864"/>
                      <a:gd name="connsiteY16" fmla="*/ 56053 h 1761464"/>
                      <a:gd name="connsiteX17" fmla="*/ 109047 w 302864"/>
                      <a:gd name="connsiteY17" fmla="*/ 440532 h 1761464"/>
                      <a:gd name="connsiteX18" fmla="*/ 278963 w 302864"/>
                      <a:gd name="connsiteY18" fmla="*/ 71721 h 1761464"/>
                      <a:gd name="connsiteX19" fmla="*/ 278976 w 302864"/>
                      <a:gd name="connsiteY19" fmla="*/ 71721 h 1761464"/>
                      <a:gd name="connsiteX20" fmla="*/ 278963 w 302864"/>
                      <a:gd name="connsiteY20" fmla="*/ 71721 h 1761464"/>
                      <a:gd name="connsiteX21" fmla="*/ 278987 w 302864"/>
                      <a:gd name="connsiteY21" fmla="*/ 50916 h 1761464"/>
                      <a:gd name="connsiteX22" fmla="*/ 278974 w 302864"/>
                      <a:gd name="connsiteY22" fmla="*/ 50916 h 1761464"/>
                      <a:gd name="connsiteX23" fmla="*/ 278987 w 302864"/>
                      <a:gd name="connsiteY23" fmla="*/ 50916 h 1761464"/>
                      <a:gd name="connsiteX24" fmla="*/ 278974 w 302864"/>
                      <a:gd name="connsiteY24" fmla="*/ 61318 h 1761464"/>
                      <a:gd name="connsiteX25" fmla="*/ 278961 w 302864"/>
                      <a:gd name="connsiteY25" fmla="*/ 61318 h 1761464"/>
                      <a:gd name="connsiteX26" fmla="*/ 262622 w 302864"/>
                      <a:gd name="connsiteY26" fmla="*/ 594019 h 1761464"/>
                      <a:gd name="connsiteX27" fmla="*/ 100490 w 302864"/>
                      <a:gd name="connsiteY27" fmla="*/ 1702015 h 1761464"/>
                      <a:gd name="connsiteX28" fmla="*/ 44810 w 302864"/>
                      <a:gd name="connsiteY28" fmla="*/ 1751065 h 1761464"/>
                      <a:gd name="connsiteX29" fmla="*/ 12485 w 302864"/>
                      <a:gd name="connsiteY29" fmla="*/ 1562145 h 1761464"/>
                      <a:gd name="connsiteX30" fmla="*/ 56491 w 302864"/>
                      <a:gd name="connsiteY30" fmla="*/ 978744 h 1761464"/>
                      <a:gd name="connsiteX31" fmla="*/ 56355 w 302864"/>
                      <a:gd name="connsiteY31" fmla="*/ 979155 h 1761464"/>
                      <a:gd name="connsiteX32" fmla="*/ 119026 w 302864"/>
                      <a:gd name="connsiteY32" fmla="*/ 443473 h 1761464"/>
                      <a:gd name="connsiteX33" fmla="*/ 278963 w 302864"/>
                      <a:gd name="connsiteY33" fmla="*/ 61318 h 1761464"/>
                      <a:gd name="connsiteX34" fmla="*/ 278974 w 302864"/>
                      <a:gd name="connsiteY34" fmla="*/ 61318 h 1761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302864" h="1761464">
                        <a:moveTo>
                          <a:pt x="109047" y="440532"/>
                        </a:moveTo>
                        <a:cubicBezTo>
                          <a:pt x="75788" y="553377"/>
                          <a:pt x="60094" y="692834"/>
                          <a:pt x="52787" y="789954"/>
                        </a:cubicBezTo>
                        <a:cubicBezTo>
                          <a:pt x="48453" y="847543"/>
                          <a:pt x="46670" y="894729"/>
                          <a:pt x="45936" y="924170"/>
                        </a:cubicBezTo>
                        <a:cubicBezTo>
                          <a:pt x="45560" y="939274"/>
                          <a:pt x="45375" y="953473"/>
                          <a:pt x="45415" y="964151"/>
                        </a:cubicBezTo>
                        <a:cubicBezTo>
                          <a:pt x="45448" y="972539"/>
                          <a:pt x="45536" y="977096"/>
                          <a:pt x="45887" y="979922"/>
                        </a:cubicBezTo>
                        <a:cubicBezTo>
                          <a:pt x="41124" y="1022233"/>
                          <a:pt x="-11428" y="1493356"/>
                          <a:pt x="2271" y="1564121"/>
                        </a:cubicBezTo>
                        <a:cubicBezTo>
                          <a:pt x="5597" y="1581308"/>
                          <a:pt x="6164" y="1607515"/>
                          <a:pt x="6762" y="1635261"/>
                        </a:cubicBezTo>
                        <a:cubicBezTo>
                          <a:pt x="7375" y="1663661"/>
                          <a:pt x="8008" y="1693025"/>
                          <a:pt x="11745" y="1715753"/>
                        </a:cubicBezTo>
                        <a:cubicBezTo>
                          <a:pt x="13604" y="1727058"/>
                          <a:pt x="19260" y="1761464"/>
                          <a:pt x="44806" y="1761464"/>
                        </a:cubicBezTo>
                        <a:cubicBezTo>
                          <a:pt x="61925" y="1761464"/>
                          <a:pt x="81679" y="1745034"/>
                          <a:pt x="108856" y="1708187"/>
                        </a:cubicBezTo>
                        <a:cubicBezTo>
                          <a:pt x="168305" y="1627588"/>
                          <a:pt x="220263" y="1385943"/>
                          <a:pt x="249067" y="1186674"/>
                        </a:cubicBezTo>
                        <a:cubicBezTo>
                          <a:pt x="266045" y="1069204"/>
                          <a:pt x="277490" y="952767"/>
                          <a:pt x="282163" y="849950"/>
                        </a:cubicBezTo>
                        <a:cubicBezTo>
                          <a:pt x="287177" y="739598"/>
                          <a:pt x="283952" y="650426"/>
                          <a:pt x="272839" y="592072"/>
                        </a:cubicBezTo>
                        <a:cubicBezTo>
                          <a:pt x="249159" y="467751"/>
                          <a:pt x="254823" y="330775"/>
                          <a:pt x="263746" y="237759"/>
                        </a:cubicBezTo>
                        <a:cubicBezTo>
                          <a:pt x="273439" y="136703"/>
                          <a:pt x="288971" y="64237"/>
                          <a:pt x="289127" y="63516"/>
                        </a:cubicBezTo>
                        <a:lnTo>
                          <a:pt x="302865" y="0"/>
                        </a:lnTo>
                        <a:lnTo>
                          <a:pt x="269990" y="56053"/>
                        </a:lnTo>
                        <a:cubicBezTo>
                          <a:pt x="269032" y="57689"/>
                          <a:pt x="173514" y="221812"/>
                          <a:pt x="109047" y="440532"/>
                        </a:cubicBezTo>
                        <a:close/>
                        <a:moveTo>
                          <a:pt x="278963" y="71721"/>
                        </a:moveTo>
                        <a:lnTo>
                          <a:pt x="278976" y="71721"/>
                        </a:lnTo>
                        <a:lnTo>
                          <a:pt x="278963" y="71721"/>
                        </a:lnTo>
                        <a:close/>
                        <a:moveTo>
                          <a:pt x="278987" y="50916"/>
                        </a:moveTo>
                        <a:lnTo>
                          <a:pt x="278974" y="50916"/>
                        </a:lnTo>
                        <a:lnTo>
                          <a:pt x="278987" y="50916"/>
                        </a:lnTo>
                        <a:close/>
                        <a:moveTo>
                          <a:pt x="278974" y="61318"/>
                        </a:moveTo>
                        <a:lnTo>
                          <a:pt x="278961" y="61318"/>
                        </a:lnTo>
                        <a:cubicBezTo>
                          <a:pt x="278961" y="61318"/>
                          <a:pt x="216300" y="350828"/>
                          <a:pt x="262622" y="594019"/>
                        </a:cubicBezTo>
                        <a:cubicBezTo>
                          <a:pt x="308945" y="837208"/>
                          <a:pt x="206754" y="1557946"/>
                          <a:pt x="100490" y="1702015"/>
                        </a:cubicBezTo>
                        <a:cubicBezTo>
                          <a:pt x="74612" y="1737101"/>
                          <a:pt x="56935" y="1751065"/>
                          <a:pt x="44810" y="1751065"/>
                        </a:cubicBezTo>
                        <a:cubicBezTo>
                          <a:pt x="7148" y="1751065"/>
                          <a:pt x="22999" y="1616459"/>
                          <a:pt x="12485" y="1562145"/>
                        </a:cubicBezTo>
                        <a:cubicBezTo>
                          <a:pt x="-1411" y="1490345"/>
                          <a:pt x="56491" y="978744"/>
                          <a:pt x="56491" y="978744"/>
                        </a:cubicBezTo>
                        <a:cubicBezTo>
                          <a:pt x="56445" y="979019"/>
                          <a:pt x="56399" y="979155"/>
                          <a:pt x="56355" y="979155"/>
                        </a:cubicBezTo>
                        <a:cubicBezTo>
                          <a:pt x="54201" y="979155"/>
                          <a:pt x="55482" y="659069"/>
                          <a:pt x="119026" y="443473"/>
                        </a:cubicBezTo>
                        <a:cubicBezTo>
                          <a:pt x="183876" y="223446"/>
                          <a:pt x="278963" y="61318"/>
                          <a:pt x="278963" y="61318"/>
                        </a:cubicBezTo>
                        <a:lnTo>
                          <a:pt x="278974" y="6131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0" name="组合 199"/>
                <p:cNvGrpSpPr/>
                <p:nvPr/>
              </p:nvGrpSpPr>
              <p:grpSpPr>
                <a:xfrm>
                  <a:off x="2393006" y="3948625"/>
                  <a:ext cx="625568" cy="667292"/>
                  <a:chOff x="2393006" y="3948625"/>
                  <a:chExt cx="625568" cy="667292"/>
                </a:xfrm>
              </p:grpSpPr>
              <p:sp>
                <p:nvSpPr>
                  <p:cNvPr id="201" name="任意多边形: 形状 200"/>
                  <p:cNvSpPr/>
                  <p:nvPr/>
                </p:nvSpPr>
                <p:spPr>
                  <a:xfrm>
                    <a:off x="2393006" y="3948625"/>
                    <a:ext cx="625568" cy="667292"/>
                  </a:xfrm>
                  <a:custGeom>
                    <a:avLst/>
                    <a:gdLst>
                      <a:gd name="connsiteX0" fmla="*/ 81804 w 625568"/>
                      <a:gd name="connsiteY0" fmla="*/ 667292 h 667292"/>
                      <a:gd name="connsiteX1" fmla="*/ 564616 w 625568"/>
                      <a:gd name="connsiteY1" fmla="*/ 667292 h 667292"/>
                      <a:gd name="connsiteX2" fmla="*/ 625568 w 625568"/>
                      <a:gd name="connsiteY2" fmla="*/ 0 h 667292"/>
                      <a:gd name="connsiteX3" fmla="*/ 0 w 625568"/>
                      <a:gd name="connsiteY3" fmla="*/ 0 h 667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5568" h="667292">
                        <a:moveTo>
                          <a:pt x="81804" y="667292"/>
                        </a:moveTo>
                        <a:lnTo>
                          <a:pt x="564616" y="667292"/>
                        </a:lnTo>
                        <a:lnTo>
                          <a:pt x="62556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任意多边形: 形状 201"/>
                  <p:cNvSpPr/>
                  <p:nvPr/>
                </p:nvSpPr>
                <p:spPr>
                  <a:xfrm>
                    <a:off x="2393006" y="3948625"/>
                    <a:ext cx="625568" cy="667292"/>
                  </a:xfrm>
                  <a:custGeom>
                    <a:avLst/>
                    <a:gdLst>
                      <a:gd name="connsiteX0" fmla="*/ 81804 w 625568"/>
                      <a:gd name="connsiteY0" fmla="*/ 667292 h 667292"/>
                      <a:gd name="connsiteX1" fmla="*/ 564616 w 625568"/>
                      <a:gd name="connsiteY1" fmla="*/ 667292 h 667292"/>
                      <a:gd name="connsiteX2" fmla="*/ 625568 w 625568"/>
                      <a:gd name="connsiteY2" fmla="*/ 0 h 667292"/>
                      <a:gd name="connsiteX3" fmla="*/ 0 w 625568"/>
                      <a:gd name="connsiteY3" fmla="*/ 0 h 667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5568" h="667292">
                        <a:moveTo>
                          <a:pt x="81804" y="667292"/>
                        </a:moveTo>
                        <a:lnTo>
                          <a:pt x="564616" y="667292"/>
                        </a:lnTo>
                        <a:lnTo>
                          <a:pt x="62556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3" name="任意多边形: 形状 12"/>
              <p:cNvSpPr/>
              <p:nvPr/>
            </p:nvSpPr>
            <p:spPr>
              <a:xfrm>
                <a:off x="1717993" y="5724492"/>
                <a:ext cx="6867866" cy="66836"/>
              </a:xfrm>
              <a:custGeom>
                <a:avLst/>
                <a:gdLst>
                  <a:gd name="connsiteX0" fmla="*/ 3510529 w 3515731"/>
                  <a:gd name="connsiteY0" fmla="*/ 10401 h 10401"/>
                  <a:gd name="connsiteX1" fmla="*/ 5201 w 3515731"/>
                  <a:gd name="connsiteY1" fmla="*/ 10401 h 10401"/>
                  <a:gd name="connsiteX2" fmla="*/ 0 w 3515731"/>
                  <a:gd name="connsiteY2" fmla="*/ 5201 h 10401"/>
                  <a:gd name="connsiteX3" fmla="*/ 5201 w 3515731"/>
                  <a:gd name="connsiteY3" fmla="*/ 0 h 10401"/>
                  <a:gd name="connsiteX4" fmla="*/ 3510531 w 3515731"/>
                  <a:gd name="connsiteY4" fmla="*/ 0 h 10401"/>
                  <a:gd name="connsiteX5" fmla="*/ 3515732 w 3515731"/>
                  <a:gd name="connsiteY5" fmla="*/ 5201 h 10401"/>
                  <a:gd name="connsiteX6" fmla="*/ 3510529 w 3515731"/>
                  <a:gd name="connsiteY6" fmla="*/ 10401 h 10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15731" h="10401">
                    <a:moveTo>
                      <a:pt x="3510529" y="10401"/>
                    </a:moveTo>
                    <a:lnTo>
                      <a:pt x="5201" y="10401"/>
                    </a:lnTo>
                    <a:cubicBezTo>
                      <a:pt x="2328" y="10401"/>
                      <a:pt x="0" y="8073"/>
                      <a:pt x="0" y="5201"/>
                    </a:cubicBezTo>
                    <a:cubicBezTo>
                      <a:pt x="0" y="2327"/>
                      <a:pt x="2328" y="0"/>
                      <a:pt x="5201" y="0"/>
                    </a:cubicBezTo>
                    <a:lnTo>
                      <a:pt x="3510531" y="0"/>
                    </a:lnTo>
                    <a:cubicBezTo>
                      <a:pt x="3513402" y="0"/>
                      <a:pt x="3515732" y="2327"/>
                      <a:pt x="3515732" y="5201"/>
                    </a:cubicBezTo>
                    <a:cubicBezTo>
                      <a:pt x="3515730" y="8071"/>
                      <a:pt x="3513402" y="10401"/>
                      <a:pt x="3510529" y="1040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21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3379936" y="791306"/>
                <a:ext cx="3029858" cy="2248104"/>
                <a:chOff x="3379936" y="791306"/>
                <a:chExt cx="3029858" cy="2248104"/>
              </a:xfrm>
            </p:grpSpPr>
            <p:grpSp>
              <p:nvGrpSpPr>
                <p:cNvPr id="166" name="组合 165"/>
                <p:cNvGrpSpPr/>
                <p:nvPr/>
              </p:nvGrpSpPr>
              <p:grpSpPr>
                <a:xfrm>
                  <a:off x="3800461" y="2436194"/>
                  <a:ext cx="200840" cy="603216"/>
                  <a:chOff x="3800461" y="2436194"/>
                  <a:chExt cx="200840" cy="603216"/>
                </a:xfrm>
              </p:grpSpPr>
              <p:sp>
                <p:nvSpPr>
                  <p:cNvPr id="194" name="任意多边形: 形状 193"/>
                  <p:cNvSpPr/>
                  <p:nvPr/>
                </p:nvSpPr>
                <p:spPr>
                  <a:xfrm>
                    <a:off x="3800461" y="2436194"/>
                    <a:ext cx="200840" cy="603216"/>
                  </a:xfrm>
                  <a:custGeom>
                    <a:avLst/>
                    <a:gdLst>
                      <a:gd name="connsiteX0" fmla="*/ 75563 w 200840"/>
                      <a:gd name="connsiteY0" fmla="*/ 602847 h 603216"/>
                      <a:gd name="connsiteX1" fmla="*/ 200840 w 200840"/>
                      <a:gd name="connsiteY1" fmla="*/ 0 h 603216"/>
                      <a:gd name="connsiteX2" fmla="*/ 0 w 200840"/>
                      <a:gd name="connsiteY2" fmla="*/ 22772 h 603216"/>
                      <a:gd name="connsiteX3" fmla="*/ 75563 w 200840"/>
                      <a:gd name="connsiteY3" fmla="*/ 602847 h 603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0840" h="603216">
                        <a:moveTo>
                          <a:pt x="75563" y="602847"/>
                        </a:moveTo>
                        <a:cubicBezTo>
                          <a:pt x="83518" y="585522"/>
                          <a:pt x="200840" y="0"/>
                          <a:pt x="200840" y="0"/>
                        </a:cubicBezTo>
                        <a:lnTo>
                          <a:pt x="0" y="22772"/>
                        </a:lnTo>
                        <a:cubicBezTo>
                          <a:pt x="0" y="22770"/>
                          <a:pt x="67611" y="620172"/>
                          <a:pt x="75563" y="60284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任意多边形: 形状 194"/>
                  <p:cNvSpPr/>
                  <p:nvPr/>
                </p:nvSpPr>
                <p:spPr>
                  <a:xfrm>
                    <a:off x="3800461" y="2436194"/>
                    <a:ext cx="200840" cy="603216"/>
                  </a:xfrm>
                  <a:custGeom>
                    <a:avLst/>
                    <a:gdLst>
                      <a:gd name="connsiteX0" fmla="*/ 75563 w 200840"/>
                      <a:gd name="connsiteY0" fmla="*/ 602847 h 603216"/>
                      <a:gd name="connsiteX1" fmla="*/ 200840 w 200840"/>
                      <a:gd name="connsiteY1" fmla="*/ 0 h 603216"/>
                      <a:gd name="connsiteX2" fmla="*/ 0 w 200840"/>
                      <a:gd name="connsiteY2" fmla="*/ 22772 h 603216"/>
                      <a:gd name="connsiteX3" fmla="*/ 75563 w 200840"/>
                      <a:gd name="connsiteY3" fmla="*/ 602847 h 603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0840" h="603216">
                        <a:moveTo>
                          <a:pt x="75563" y="602847"/>
                        </a:moveTo>
                        <a:cubicBezTo>
                          <a:pt x="83518" y="585522"/>
                          <a:pt x="200840" y="0"/>
                          <a:pt x="200840" y="0"/>
                        </a:cubicBezTo>
                        <a:lnTo>
                          <a:pt x="0" y="22772"/>
                        </a:lnTo>
                        <a:cubicBezTo>
                          <a:pt x="0" y="22770"/>
                          <a:pt x="67611" y="620172"/>
                          <a:pt x="75563" y="602847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7" name="组合 166"/>
                <p:cNvGrpSpPr/>
                <p:nvPr/>
              </p:nvGrpSpPr>
              <p:grpSpPr>
                <a:xfrm>
                  <a:off x="3390340" y="1033364"/>
                  <a:ext cx="2623239" cy="1495191"/>
                  <a:chOff x="3390340" y="1033364"/>
                  <a:chExt cx="2623239" cy="1495191"/>
                </a:xfrm>
              </p:grpSpPr>
              <p:sp>
                <p:nvSpPr>
                  <p:cNvPr id="192" name="任意多边形: 形状 191"/>
                  <p:cNvSpPr/>
                  <p:nvPr/>
                </p:nvSpPr>
                <p:spPr>
                  <a:xfrm>
                    <a:off x="3390340" y="1033364"/>
                    <a:ext cx="2623239" cy="1495191"/>
                  </a:xfrm>
                  <a:custGeom>
                    <a:avLst/>
                    <a:gdLst>
                      <a:gd name="connsiteX0" fmla="*/ 2566215 w 2623239"/>
                      <a:gd name="connsiteY0" fmla="*/ 0 h 1495191"/>
                      <a:gd name="connsiteX1" fmla="*/ 57025 w 2623239"/>
                      <a:gd name="connsiteY1" fmla="*/ 0 h 1495191"/>
                      <a:gd name="connsiteX2" fmla="*/ 0 w 2623239"/>
                      <a:gd name="connsiteY2" fmla="*/ 57025 h 1495191"/>
                      <a:gd name="connsiteX3" fmla="*/ 0 w 2623239"/>
                      <a:gd name="connsiteY3" fmla="*/ 1438167 h 1495191"/>
                      <a:gd name="connsiteX4" fmla="*/ 57025 w 2623239"/>
                      <a:gd name="connsiteY4" fmla="*/ 1495191 h 1495191"/>
                      <a:gd name="connsiteX5" fmla="*/ 2566215 w 2623239"/>
                      <a:gd name="connsiteY5" fmla="*/ 1495191 h 1495191"/>
                      <a:gd name="connsiteX6" fmla="*/ 2623240 w 2623239"/>
                      <a:gd name="connsiteY6" fmla="*/ 1438167 h 1495191"/>
                      <a:gd name="connsiteX7" fmla="*/ 2623240 w 2623239"/>
                      <a:gd name="connsiteY7" fmla="*/ 57025 h 1495191"/>
                      <a:gd name="connsiteX8" fmla="*/ 2566215 w 2623239"/>
                      <a:gd name="connsiteY8" fmla="*/ 0 h 1495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623239" h="1495191">
                        <a:moveTo>
                          <a:pt x="2566215" y="0"/>
                        </a:moveTo>
                        <a:lnTo>
                          <a:pt x="57025" y="0"/>
                        </a:lnTo>
                        <a:cubicBezTo>
                          <a:pt x="25526" y="0"/>
                          <a:pt x="0" y="25526"/>
                          <a:pt x="0" y="57025"/>
                        </a:cubicBezTo>
                        <a:lnTo>
                          <a:pt x="0" y="1438167"/>
                        </a:lnTo>
                        <a:cubicBezTo>
                          <a:pt x="0" y="1469665"/>
                          <a:pt x="25526" y="1495191"/>
                          <a:pt x="57025" y="1495191"/>
                        </a:cubicBezTo>
                        <a:lnTo>
                          <a:pt x="2566215" y="1495191"/>
                        </a:lnTo>
                        <a:cubicBezTo>
                          <a:pt x="2597714" y="1495191"/>
                          <a:pt x="2623240" y="1469665"/>
                          <a:pt x="2623240" y="1438167"/>
                        </a:cubicBezTo>
                        <a:lnTo>
                          <a:pt x="2623240" y="57025"/>
                        </a:lnTo>
                        <a:cubicBezTo>
                          <a:pt x="2623240" y="25526"/>
                          <a:pt x="2597716" y="0"/>
                          <a:pt x="25662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任意多边形: 形状 192"/>
                  <p:cNvSpPr/>
                  <p:nvPr/>
                </p:nvSpPr>
                <p:spPr>
                  <a:xfrm>
                    <a:off x="3390340" y="1033364"/>
                    <a:ext cx="2623239" cy="1495191"/>
                  </a:xfrm>
                  <a:custGeom>
                    <a:avLst/>
                    <a:gdLst>
                      <a:gd name="connsiteX0" fmla="*/ 2566215 w 2623239"/>
                      <a:gd name="connsiteY0" fmla="*/ 0 h 1495191"/>
                      <a:gd name="connsiteX1" fmla="*/ 57025 w 2623239"/>
                      <a:gd name="connsiteY1" fmla="*/ 0 h 1495191"/>
                      <a:gd name="connsiteX2" fmla="*/ 0 w 2623239"/>
                      <a:gd name="connsiteY2" fmla="*/ 57025 h 1495191"/>
                      <a:gd name="connsiteX3" fmla="*/ 0 w 2623239"/>
                      <a:gd name="connsiteY3" fmla="*/ 1438167 h 1495191"/>
                      <a:gd name="connsiteX4" fmla="*/ 57025 w 2623239"/>
                      <a:gd name="connsiteY4" fmla="*/ 1495191 h 1495191"/>
                      <a:gd name="connsiteX5" fmla="*/ 2566215 w 2623239"/>
                      <a:gd name="connsiteY5" fmla="*/ 1495191 h 1495191"/>
                      <a:gd name="connsiteX6" fmla="*/ 2623240 w 2623239"/>
                      <a:gd name="connsiteY6" fmla="*/ 1438167 h 1495191"/>
                      <a:gd name="connsiteX7" fmla="*/ 2623240 w 2623239"/>
                      <a:gd name="connsiteY7" fmla="*/ 57025 h 1495191"/>
                      <a:gd name="connsiteX8" fmla="*/ 2566215 w 2623239"/>
                      <a:gd name="connsiteY8" fmla="*/ 0 h 1495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623239" h="1495191">
                        <a:moveTo>
                          <a:pt x="2566215" y="0"/>
                        </a:moveTo>
                        <a:lnTo>
                          <a:pt x="57025" y="0"/>
                        </a:lnTo>
                        <a:cubicBezTo>
                          <a:pt x="25526" y="0"/>
                          <a:pt x="0" y="25526"/>
                          <a:pt x="0" y="57025"/>
                        </a:cubicBezTo>
                        <a:lnTo>
                          <a:pt x="0" y="1438167"/>
                        </a:lnTo>
                        <a:cubicBezTo>
                          <a:pt x="0" y="1469665"/>
                          <a:pt x="25526" y="1495191"/>
                          <a:pt x="57025" y="1495191"/>
                        </a:cubicBezTo>
                        <a:lnTo>
                          <a:pt x="2566215" y="1495191"/>
                        </a:lnTo>
                        <a:cubicBezTo>
                          <a:pt x="2597714" y="1495191"/>
                          <a:pt x="2623240" y="1469665"/>
                          <a:pt x="2623240" y="1438167"/>
                        </a:cubicBezTo>
                        <a:lnTo>
                          <a:pt x="2623240" y="57025"/>
                        </a:lnTo>
                        <a:cubicBezTo>
                          <a:pt x="2623240" y="25526"/>
                          <a:pt x="2597716" y="0"/>
                          <a:pt x="2566215" y="0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8" name="组合 167"/>
                <p:cNvGrpSpPr/>
                <p:nvPr/>
              </p:nvGrpSpPr>
              <p:grpSpPr>
                <a:xfrm>
                  <a:off x="3518723" y="1490454"/>
                  <a:ext cx="2393448" cy="624075"/>
                  <a:chOff x="3518723" y="1490454"/>
                  <a:chExt cx="2393448" cy="624075"/>
                </a:xfrm>
              </p:grpSpPr>
              <p:sp>
                <p:nvSpPr>
                  <p:cNvPr id="190" name="任意多边形: 形状 189"/>
                  <p:cNvSpPr/>
                  <p:nvPr/>
                </p:nvSpPr>
                <p:spPr>
                  <a:xfrm>
                    <a:off x="3518723" y="1490454"/>
                    <a:ext cx="2393448" cy="624075"/>
                  </a:xfrm>
                  <a:custGeom>
                    <a:avLst/>
                    <a:gdLst>
                      <a:gd name="connsiteX0" fmla="*/ 2336240 w 2393448"/>
                      <a:gd name="connsiteY0" fmla="*/ 0 h 624075"/>
                      <a:gd name="connsiteX1" fmla="*/ 57207 w 2393448"/>
                      <a:gd name="connsiteY1" fmla="*/ 0 h 624075"/>
                      <a:gd name="connsiteX2" fmla="*/ 0 w 2393448"/>
                      <a:gd name="connsiteY2" fmla="*/ 57209 h 624075"/>
                      <a:gd name="connsiteX3" fmla="*/ 0 w 2393448"/>
                      <a:gd name="connsiteY3" fmla="*/ 566866 h 624075"/>
                      <a:gd name="connsiteX4" fmla="*/ 57207 w 2393448"/>
                      <a:gd name="connsiteY4" fmla="*/ 624076 h 624075"/>
                      <a:gd name="connsiteX5" fmla="*/ 2336240 w 2393448"/>
                      <a:gd name="connsiteY5" fmla="*/ 624076 h 624075"/>
                      <a:gd name="connsiteX6" fmla="*/ 2393449 w 2393448"/>
                      <a:gd name="connsiteY6" fmla="*/ 566866 h 624075"/>
                      <a:gd name="connsiteX7" fmla="*/ 2393449 w 2393448"/>
                      <a:gd name="connsiteY7" fmla="*/ 57209 h 624075"/>
                      <a:gd name="connsiteX8" fmla="*/ 2336240 w 2393448"/>
                      <a:gd name="connsiteY8" fmla="*/ 0 h 624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3448" h="624075">
                        <a:moveTo>
                          <a:pt x="2336240" y="0"/>
                        </a:moveTo>
                        <a:lnTo>
                          <a:pt x="57207" y="0"/>
                        </a:lnTo>
                        <a:cubicBezTo>
                          <a:pt x="25744" y="0"/>
                          <a:pt x="0" y="25744"/>
                          <a:pt x="0" y="57209"/>
                        </a:cubicBezTo>
                        <a:lnTo>
                          <a:pt x="0" y="566866"/>
                        </a:lnTo>
                        <a:cubicBezTo>
                          <a:pt x="0" y="598330"/>
                          <a:pt x="25744" y="624076"/>
                          <a:pt x="57207" y="624076"/>
                        </a:cubicBezTo>
                        <a:lnTo>
                          <a:pt x="2336240" y="624076"/>
                        </a:lnTo>
                        <a:cubicBezTo>
                          <a:pt x="2367705" y="624076"/>
                          <a:pt x="2393449" y="598332"/>
                          <a:pt x="2393449" y="566866"/>
                        </a:cubicBezTo>
                        <a:lnTo>
                          <a:pt x="2393449" y="57209"/>
                        </a:lnTo>
                        <a:cubicBezTo>
                          <a:pt x="2393449" y="25744"/>
                          <a:pt x="2367705" y="0"/>
                          <a:pt x="233624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1" name="任意多边形: 形状 190"/>
                  <p:cNvSpPr/>
                  <p:nvPr/>
                </p:nvSpPr>
                <p:spPr>
                  <a:xfrm>
                    <a:off x="3518723" y="1490454"/>
                    <a:ext cx="2393448" cy="624075"/>
                  </a:xfrm>
                  <a:custGeom>
                    <a:avLst/>
                    <a:gdLst>
                      <a:gd name="connsiteX0" fmla="*/ 2336240 w 2393448"/>
                      <a:gd name="connsiteY0" fmla="*/ 0 h 624075"/>
                      <a:gd name="connsiteX1" fmla="*/ 57207 w 2393448"/>
                      <a:gd name="connsiteY1" fmla="*/ 0 h 624075"/>
                      <a:gd name="connsiteX2" fmla="*/ 0 w 2393448"/>
                      <a:gd name="connsiteY2" fmla="*/ 57209 h 624075"/>
                      <a:gd name="connsiteX3" fmla="*/ 0 w 2393448"/>
                      <a:gd name="connsiteY3" fmla="*/ 566866 h 624075"/>
                      <a:gd name="connsiteX4" fmla="*/ 57207 w 2393448"/>
                      <a:gd name="connsiteY4" fmla="*/ 624076 h 624075"/>
                      <a:gd name="connsiteX5" fmla="*/ 2336240 w 2393448"/>
                      <a:gd name="connsiteY5" fmla="*/ 624076 h 624075"/>
                      <a:gd name="connsiteX6" fmla="*/ 2393449 w 2393448"/>
                      <a:gd name="connsiteY6" fmla="*/ 566866 h 624075"/>
                      <a:gd name="connsiteX7" fmla="*/ 2393449 w 2393448"/>
                      <a:gd name="connsiteY7" fmla="*/ 57209 h 624075"/>
                      <a:gd name="connsiteX8" fmla="*/ 2336240 w 2393448"/>
                      <a:gd name="connsiteY8" fmla="*/ 0 h 624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3448" h="624075">
                        <a:moveTo>
                          <a:pt x="2336240" y="0"/>
                        </a:moveTo>
                        <a:lnTo>
                          <a:pt x="57207" y="0"/>
                        </a:lnTo>
                        <a:cubicBezTo>
                          <a:pt x="25744" y="0"/>
                          <a:pt x="0" y="25744"/>
                          <a:pt x="0" y="57209"/>
                        </a:cubicBezTo>
                        <a:lnTo>
                          <a:pt x="0" y="566866"/>
                        </a:lnTo>
                        <a:cubicBezTo>
                          <a:pt x="0" y="598330"/>
                          <a:pt x="25744" y="624076"/>
                          <a:pt x="57207" y="624076"/>
                        </a:cubicBezTo>
                        <a:lnTo>
                          <a:pt x="2336240" y="624076"/>
                        </a:lnTo>
                        <a:cubicBezTo>
                          <a:pt x="2367705" y="624076"/>
                          <a:pt x="2393449" y="598332"/>
                          <a:pt x="2393449" y="566866"/>
                        </a:cubicBezTo>
                        <a:lnTo>
                          <a:pt x="2393449" y="57209"/>
                        </a:lnTo>
                        <a:cubicBezTo>
                          <a:pt x="2393449" y="25744"/>
                          <a:pt x="2367705" y="0"/>
                          <a:pt x="2336240" y="0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9" name="组合 168"/>
                <p:cNvGrpSpPr/>
                <p:nvPr/>
              </p:nvGrpSpPr>
              <p:grpSpPr>
                <a:xfrm>
                  <a:off x="3379936" y="1022960"/>
                  <a:ext cx="2644045" cy="130112"/>
                  <a:chOff x="3379936" y="1022960"/>
                  <a:chExt cx="2644045" cy="130112"/>
                </a:xfrm>
              </p:grpSpPr>
              <p:sp>
                <p:nvSpPr>
                  <p:cNvPr id="188" name="任意多边形: 形状 187"/>
                  <p:cNvSpPr/>
                  <p:nvPr/>
                </p:nvSpPr>
                <p:spPr>
                  <a:xfrm>
                    <a:off x="3385138" y="1028164"/>
                    <a:ext cx="2633643" cy="119709"/>
                  </a:xfrm>
                  <a:custGeom>
                    <a:avLst/>
                    <a:gdLst>
                      <a:gd name="connsiteX0" fmla="*/ 2571418 w 2633643"/>
                      <a:gd name="connsiteY0" fmla="*/ 0 h 119709"/>
                      <a:gd name="connsiteX1" fmla="*/ 62225 w 2633643"/>
                      <a:gd name="connsiteY1" fmla="*/ 0 h 119709"/>
                      <a:gd name="connsiteX2" fmla="*/ 0 w 2633643"/>
                      <a:gd name="connsiteY2" fmla="*/ 62225 h 119709"/>
                      <a:gd name="connsiteX3" fmla="*/ 0 w 2633643"/>
                      <a:gd name="connsiteY3" fmla="*/ 119709 h 119709"/>
                      <a:gd name="connsiteX4" fmla="*/ 2633643 w 2633643"/>
                      <a:gd name="connsiteY4" fmla="*/ 119709 h 119709"/>
                      <a:gd name="connsiteX5" fmla="*/ 2633643 w 2633643"/>
                      <a:gd name="connsiteY5" fmla="*/ 62225 h 119709"/>
                      <a:gd name="connsiteX6" fmla="*/ 2571418 w 2633643"/>
                      <a:gd name="connsiteY6" fmla="*/ 0 h 119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633643" h="119709">
                        <a:moveTo>
                          <a:pt x="2571418" y="0"/>
                        </a:moveTo>
                        <a:lnTo>
                          <a:pt x="62225" y="0"/>
                        </a:lnTo>
                        <a:cubicBezTo>
                          <a:pt x="27913" y="0"/>
                          <a:pt x="0" y="27913"/>
                          <a:pt x="0" y="62225"/>
                        </a:cubicBezTo>
                        <a:lnTo>
                          <a:pt x="0" y="119709"/>
                        </a:lnTo>
                        <a:lnTo>
                          <a:pt x="2633643" y="119709"/>
                        </a:lnTo>
                        <a:lnTo>
                          <a:pt x="2633643" y="62225"/>
                        </a:lnTo>
                        <a:cubicBezTo>
                          <a:pt x="2633643" y="27913"/>
                          <a:pt x="2605730" y="0"/>
                          <a:pt x="257141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9" name="任意多边形: 形状 188"/>
                  <p:cNvSpPr/>
                  <p:nvPr/>
                </p:nvSpPr>
                <p:spPr>
                  <a:xfrm>
                    <a:off x="3379936" y="1022960"/>
                    <a:ext cx="2644045" cy="130112"/>
                  </a:xfrm>
                  <a:custGeom>
                    <a:avLst/>
                    <a:gdLst>
                      <a:gd name="connsiteX0" fmla="*/ 2576619 w 2644045"/>
                      <a:gd name="connsiteY0" fmla="*/ 0 h 130112"/>
                      <a:gd name="connsiteX1" fmla="*/ 67426 w 2644045"/>
                      <a:gd name="connsiteY1" fmla="*/ 0 h 130112"/>
                      <a:gd name="connsiteX2" fmla="*/ 0 w 2644045"/>
                      <a:gd name="connsiteY2" fmla="*/ 67428 h 130112"/>
                      <a:gd name="connsiteX3" fmla="*/ 0 w 2644045"/>
                      <a:gd name="connsiteY3" fmla="*/ 119712 h 130112"/>
                      <a:gd name="connsiteX4" fmla="*/ 0 w 2644045"/>
                      <a:gd name="connsiteY4" fmla="*/ 130113 h 130112"/>
                      <a:gd name="connsiteX5" fmla="*/ 10401 w 2644045"/>
                      <a:gd name="connsiteY5" fmla="*/ 130113 h 130112"/>
                      <a:gd name="connsiteX6" fmla="*/ 2633643 w 2644045"/>
                      <a:gd name="connsiteY6" fmla="*/ 130113 h 130112"/>
                      <a:gd name="connsiteX7" fmla="*/ 2644045 w 2644045"/>
                      <a:gd name="connsiteY7" fmla="*/ 130113 h 130112"/>
                      <a:gd name="connsiteX8" fmla="*/ 2644045 w 2644045"/>
                      <a:gd name="connsiteY8" fmla="*/ 119712 h 130112"/>
                      <a:gd name="connsiteX9" fmla="*/ 2644045 w 2644045"/>
                      <a:gd name="connsiteY9" fmla="*/ 67428 h 130112"/>
                      <a:gd name="connsiteX10" fmla="*/ 2576619 w 2644045"/>
                      <a:gd name="connsiteY10" fmla="*/ 0 h 130112"/>
                      <a:gd name="connsiteX11" fmla="*/ 2633643 w 2644045"/>
                      <a:gd name="connsiteY11" fmla="*/ 119712 h 130112"/>
                      <a:gd name="connsiteX12" fmla="*/ 10401 w 2644045"/>
                      <a:gd name="connsiteY12" fmla="*/ 119712 h 130112"/>
                      <a:gd name="connsiteX13" fmla="*/ 10401 w 2644045"/>
                      <a:gd name="connsiteY13" fmla="*/ 67428 h 130112"/>
                      <a:gd name="connsiteX14" fmla="*/ 67426 w 2644045"/>
                      <a:gd name="connsiteY14" fmla="*/ 10404 h 130112"/>
                      <a:gd name="connsiteX15" fmla="*/ 2576617 w 2644045"/>
                      <a:gd name="connsiteY15" fmla="*/ 10404 h 130112"/>
                      <a:gd name="connsiteX16" fmla="*/ 2633643 w 2644045"/>
                      <a:gd name="connsiteY16" fmla="*/ 67428 h 130112"/>
                      <a:gd name="connsiteX17" fmla="*/ 2633643 w 2644045"/>
                      <a:gd name="connsiteY17" fmla="*/ 119712 h 130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644045" h="130112">
                        <a:moveTo>
                          <a:pt x="2576619" y="0"/>
                        </a:moveTo>
                        <a:lnTo>
                          <a:pt x="67426" y="0"/>
                        </a:lnTo>
                        <a:cubicBezTo>
                          <a:pt x="30248" y="0"/>
                          <a:pt x="0" y="30248"/>
                          <a:pt x="0" y="67428"/>
                        </a:cubicBezTo>
                        <a:lnTo>
                          <a:pt x="0" y="119712"/>
                        </a:lnTo>
                        <a:lnTo>
                          <a:pt x="0" y="130113"/>
                        </a:lnTo>
                        <a:lnTo>
                          <a:pt x="10401" y="130113"/>
                        </a:lnTo>
                        <a:lnTo>
                          <a:pt x="2633643" y="130113"/>
                        </a:lnTo>
                        <a:lnTo>
                          <a:pt x="2644045" y="130113"/>
                        </a:lnTo>
                        <a:lnTo>
                          <a:pt x="2644045" y="119712"/>
                        </a:lnTo>
                        <a:lnTo>
                          <a:pt x="2644045" y="67428"/>
                        </a:lnTo>
                        <a:cubicBezTo>
                          <a:pt x="2644045" y="30250"/>
                          <a:pt x="2613797" y="0"/>
                          <a:pt x="2576619" y="0"/>
                        </a:cubicBezTo>
                        <a:close/>
                        <a:moveTo>
                          <a:pt x="2633643" y="119712"/>
                        </a:moveTo>
                        <a:lnTo>
                          <a:pt x="10401" y="119712"/>
                        </a:lnTo>
                        <a:lnTo>
                          <a:pt x="10401" y="67428"/>
                        </a:lnTo>
                        <a:cubicBezTo>
                          <a:pt x="10401" y="35930"/>
                          <a:pt x="35928" y="10404"/>
                          <a:pt x="67426" y="10404"/>
                        </a:cubicBezTo>
                        <a:lnTo>
                          <a:pt x="2576617" y="10404"/>
                        </a:lnTo>
                        <a:cubicBezTo>
                          <a:pt x="2608118" y="10404"/>
                          <a:pt x="2633643" y="35930"/>
                          <a:pt x="2633643" y="67428"/>
                        </a:cubicBezTo>
                        <a:lnTo>
                          <a:pt x="2633643" y="1197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70" name="组合 169"/>
                <p:cNvGrpSpPr/>
                <p:nvPr/>
              </p:nvGrpSpPr>
              <p:grpSpPr>
                <a:xfrm>
                  <a:off x="5672103" y="791306"/>
                  <a:ext cx="737691" cy="555268"/>
                  <a:chOff x="5672103" y="791306"/>
                  <a:chExt cx="737691" cy="555268"/>
                </a:xfrm>
              </p:grpSpPr>
              <p:grpSp>
                <p:nvGrpSpPr>
                  <p:cNvPr id="182" name="组合 181"/>
                  <p:cNvGrpSpPr/>
                  <p:nvPr/>
                </p:nvGrpSpPr>
                <p:grpSpPr>
                  <a:xfrm>
                    <a:off x="5672103" y="791306"/>
                    <a:ext cx="737691" cy="555268"/>
                    <a:chOff x="5672103" y="791306"/>
                    <a:chExt cx="737691" cy="555268"/>
                  </a:xfrm>
                </p:grpSpPr>
                <p:sp>
                  <p:nvSpPr>
                    <p:cNvPr id="186" name="任意多边形: 形状 185"/>
                    <p:cNvSpPr/>
                    <p:nvPr/>
                  </p:nvSpPr>
                  <p:spPr>
                    <a:xfrm>
                      <a:off x="5680163" y="802360"/>
                      <a:ext cx="717765" cy="534222"/>
                    </a:xfrm>
                    <a:custGeom>
                      <a:avLst/>
                      <a:gdLst>
                        <a:gd name="connsiteX0" fmla="*/ 436124 w 717765"/>
                        <a:gd name="connsiteY0" fmla="*/ 20988 h 534222"/>
                        <a:gd name="connsiteX1" fmla="*/ 387797 w 717765"/>
                        <a:gd name="connsiteY1" fmla="*/ 11611 h 534222"/>
                        <a:gd name="connsiteX2" fmla="*/ 139135 w 717765"/>
                        <a:gd name="connsiteY2" fmla="*/ 47981 h 534222"/>
                        <a:gd name="connsiteX3" fmla="*/ 2929 w 717765"/>
                        <a:gd name="connsiteY3" fmla="*/ 259176 h 534222"/>
                        <a:gd name="connsiteX4" fmla="*/ 3013 w 717765"/>
                        <a:gd name="connsiteY4" fmla="*/ 333399 h 534222"/>
                        <a:gd name="connsiteX5" fmla="*/ 163972 w 717765"/>
                        <a:gd name="connsiteY5" fmla="*/ 509441 h 534222"/>
                        <a:gd name="connsiteX6" fmla="*/ 410528 w 717765"/>
                        <a:gd name="connsiteY6" fmla="*/ 528535 h 534222"/>
                        <a:gd name="connsiteX7" fmla="*/ 571596 w 717765"/>
                        <a:gd name="connsiteY7" fmla="*/ 490531 h 534222"/>
                        <a:gd name="connsiteX8" fmla="*/ 694603 w 717765"/>
                        <a:gd name="connsiteY8" fmla="*/ 383453 h 534222"/>
                        <a:gd name="connsiteX9" fmla="*/ 664810 w 717765"/>
                        <a:gd name="connsiteY9" fmla="*/ 136543 h 534222"/>
                        <a:gd name="connsiteX10" fmla="*/ 436124 w 717765"/>
                        <a:gd name="connsiteY10" fmla="*/ 20988 h 534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717765" h="534222">
                          <a:moveTo>
                            <a:pt x="436124" y="20988"/>
                          </a:moveTo>
                          <a:lnTo>
                            <a:pt x="387797" y="11611"/>
                          </a:lnTo>
                          <a:cubicBezTo>
                            <a:pt x="304827" y="-12352"/>
                            <a:pt x="211768" y="1258"/>
                            <a:pt x="139135" y="47981"/>
                          </a:cubicBezTo>
                          <a:cubicBezTo>
                            <a:pt x="66502" y="94701"/>
                            <a:pt x="15529" y="173737"/>
                            <a:pt x="2929" y="259176"/>
                          </a:cubicBezTo>
                          <a:cubicBezTo>
                            <a:pt x="-695" y="283757"/>
                            <a:pt x="-1278" y="308925"/>
                            <a:pt x="3013" y="333399"/>
                          </a:cubicBezTo>
                          <a:cubicBezTo>
                            <a:pt x="17386" y="415361"/>
                            <a:pt x="86078" y="480164"/>
                            <a:pt x="163972" y="509441"/>
                          </a:cubicBezTo>
                          <a:cubicBezTo>
                            <a:pt x="241865" y="538717"/>
                            <a:pt x="327818" y="537659"/>
                            <a:pt x="410528" y="528535"/>
                          </a:cubicBezTo>
                          <a:cubicBezTo>
                            <a:pt x="465576" y="522462"/>
                            <a:pt x="520891" y="512804"/>
                            <a:pt x="571596" y="490531"/>
                          </a:cubicBezTo>
                          <a:cubicBezTo>
                            <a:pt x="622301" y="468257"/>
                            <a:pt x="668468" y="432281"/>
                            <a:pt x="694603" y="383453"/>
                          </a:cubicBezTo>
                          <a:cubicBezTo>
                            <a:pt x="736019" y="306077"/>
                            <a:pt x="719353" y="205301"/>
                            <a:pt x="664810" y="136543"/>
                          </a:cubicBezTo>
                          <a:cubicBezTo>
                            <a:pt x="610271" y="67783"/>
                            <a:pt x="523484" y="29385"/>
                            <a:pt x="436124" y="2098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7" name="任意多边形: 形状 186"/>
                    <p:cNvSpPr/>
                    <p:nvPr/>
                  </p:nvSpPr>
                  <p:spPr>
                    <a:xfrm>
                      <a:off x="5672103" y="791306"/>
                      <a:ext cx="737691" cy="555268"/>
                    </a:xfrm>
                    <a:custGeom>
                      <a:avLst/>
                      <a:gdLst>
                        <a:gd name="connsiteX0" fmla="*/ 642202 w 737691"/>
                        <a:gd name="connsiteY0" fmla="*/ 98647 h 555268"/>
                        <a:gd name="connsiteX1" fmla="*/ 444184 w 737691"/>
                        <a:gd name="connsiteY1" fmla="*/ 17779 h 555268"/>
                        <a:gd name="connsiteX2" fmla="*/ 444184 w 737691"/>
                        <a:gd name="connsiteY2" fmla="*/ 46302 h 555268"/>
                        <a:gd name="connsiteX3" fmla="*/ 707461 w 737691"/>
                        <a:gd name="connsiteY3" fmla="*/ 245883 h 555268"/>
                        <a:gd name="connsiteX4" fmla="*/ 679941 w 737691"/>
                        <a:gd name="connsiteY4" fmla="*/ 409259 h 555268"/>
                        <a:gd name="connsiteX5" fmla="*/ 527682 w 737691"/>
                        <a:gd name="connsiteY5" fmla="*/ 508410 h 555268"/>
                        <a:gd name="connsiteX6" fmla="*/ 324178 w 737691"/>
                        <a:gd name="connsiteY6" fmla="*/ 535853 h 555268"/>
                        <a:gd name="connsiteX7" fmla="*/ 134947 w 737691"/>
                        <a:gd name="connsiteY7" fmla="*/ 493894 h 555268"/>
                        <a:gd name="connsiteX8" fmla="*/ 25134 w 737691"/>
                        <a:gd name="connsiteY8" fmla="*/ 367803 h 555268"/>
                        <a:gd name="connsiteX9" fmla="*/ 47858 w 737691"/>
                        <a:gd name="connsiteY9" fmla="*/ 184220 h 555268"/>
                        <a:gd name="connsiteX10" fmla="*/ 186427 w 737691"/>
                        <a:gd name="connsiteY10" fmla="*/ 50528 h 555268"/>
                        <a:gd name="connsiteX11" fmla="*/ 393883 w 737691"/>
                        <a:gd name="connsiteY11" fmla="*/ 29834 h 555268"/>
                        <a:gd name="connsiteX12" fmla="*/ 397838 w 737691"/>
                        <a:gd name="connsiteY12" fmla="*/ 15493 h 555268"/>
                        <a:gd name="connsiteX13" fmla="*/ 50423 w 737691"/>
                        <a:gd name="connsiteY13" fmla="*/ 139595 h 555268"/>
                        <a:gd name="connsiteX14" fmla="*/ 1133 w 737691"/>
                        <a:gd name="connsiteY14" fmla="*/ 329691 h 555268"/>
                        <a:gd name="connsiteX15" fmla="*/ 87115 w 737691"/>
                        <a:gd name="connsiteY15" fmla="*/ 481108 h 555268"/>
                        <a:gd name="connsiteX16" fmla="*/ 267718 w 737691"/>
                        <a:gd name="connsiteY16" fmla="*/ 551505 h 555268"/>
                        <a:gd name="connsiteX17" fmla="*/ 492056 w 737691"/>
                        <a:gd name="connsiteY17" fmla="*/ 539697 h 555268"/>
                        <a:gd name="connsiteX18" fmla="*/ 674830 w 737691"/>
                        <a:gd name="connsiteY18" fmla="*/ 451025 h 555268"/>
                        <a:gd name="connsiteX19" fmla="*/ 737098 w 737691"/>
                        <a:gd name="connsiteY19" fmla="*/ 281465 h 555268"/>
                        <a:gd name="connsiteX20" fmla="*/ 642202 w 737691"/>
                        <a:gd name="connsiteY20" fmla="*/ 98647 h 555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737691" h="555268">
                          <a:moveTo>
                            <a:pt x="642202" y="98647"/>
                          </a:moveTo>
                          <a:cubicBezTo>
                            <a:pt x="586059" y="51733"/>
                            <a:pt x="516408" y="25862"/>
                            <a:pt x="444184" y="17779"/>
                          </a:cubicBezTo>
                          <a:cubicBezTo>
                            <a:pt x="426094" y="15755"/>
                            <a:pt x="425911" y="44642"/>
                            <a:pt x="444184" y="46302"/>
                          </a:cubicBezTo>
                          <a:cubicBezTo>
                            <a:pt x="561401" y="56960"/>
                            <a:pt x="678101" y="125461"/>
                            <a:pt x="707461" y="245883"/>
                          </a:cubicBezTo>
                          <a:cubicBezTo>
                            <a:pt x="721098" y="301821"/>
                            <a:pt x="713272" y="361616"/>
                            <a:pt x="679941" y="409259"/>
                          </a:cubicBezTo>
                          <a:cubicBezTo>
                            <a:pt x="644213" y="460329"/>
                            <a:pt x="586336" y="491416"/>
                            <a:pt x="527682" y="508410"/>
                          </a:cubicBezTo>
                          <a:cubicBezTo>
                            <a:pt x="462569" y="527276"/>
                            <a:pt x="391877" y="535587"/>
                            <a:pt x="324178" y="535853"/>
                          </a:cubicBezTo>
                          <a:cubicBezTo>
                            <a:pt x="259200" y="536108"/>
                            <a:pt x="192262" y="526122"/>
                            <a:pt x="134947" y="493894"/>
                          </a:cubicBezTo>
                          <a:cubicBezTo>
                            <a:pt x="85655" y="466176"/>
                            <a:pt x="42932" y="422355"/>
                            <a:pt x="25134" y="367803"/>
                          </a:cubicBezTo>
                          <a:cubicBezTo>
                            <a:pt x="5978" y="309099"/>
                            <a:pt x="17997" y="237688"/>
                            <a:pt x="47858" y="184220"/>
                          </a:cubicBezTo>
                          <a:cubicBezTo>
                            <a:pt x="79747" y="127120"/>
                            <a:pt x="126960" y="78629"/>
                            <a:pt x="186427" y="50528"/>
                          </a:cubicBezTo>
                          <a:cubicBezTo>
                            <a:pt x="251166" y="19936"/>
                            <a:pt x="324406" y="15383"/>
                            <a:pt x="393883" y="29834"/>
                          </a:cubicBezTo>
                          <a:cubicBezTo>
                            <a:pt x="403300" y="31792"/>
                            <a:pt x="406845" y="18705"/>
                            <a:pt x="397838" y="15493"/>
                          </a:cubicBezTo>
                          <a:cubicBezTo>
                            <a:pt x="270439" y="-29926"/>
                            <a:pt x="122940" y="28414"/>
                            <a:pt x="50423" y="139595"/>
                          </a:cubicBezTo>
                          <a:cubicBezTo>
                            <a:pt x="15051" y="193825"/>
                            <a:pt x="-5134" y="265078"/>
                            <a:pt x="1133" y="329691"/>
                          </a:cubicBezTo>
                          <a:cubicBezTo>
                            <a:pt x="6989" y="390068"/>
                            <a:pt x="40503" y="443362"/>
                            <a:pt x="87115" y="481108"/>
                          </a:cubicBezTo>
                          <a:cubicBezTo>
                            <a:pt x="138932" y="523069"/>
                            <a:pt x="201984" y="544188"/>
                            <a:pt x="267718" y="551505"/>
                          </a:cubicBezTo>
                          <a:cubicBezTo>
                            <a:pt x="341356" y="559702"/>
                            <a:pt x="419456" y="553947"/>
                            <a:pt x="492056" y="539697"/>
                          </a:cubicBezTo>
                          <a:cubicBezTo>
                            <a:pt x="559212" y="526515"/>
                            <a:pt x="625919" y="500455"/>
                            <a:pt x="674830" y="451025"/>
                          </a:cubicBezTo>
                          <a:cubicBezTo>
                            <a:pt x="719456" y="405929"/>
                            <a:pt x="741698" y="344699"/>
                            <a:pt x="737098" y="281465"/>
                          </a:cubicBezTo>
                          <a:cubicBezTo>
                            <a:pt x="731910" y="210214"/>
                            <a:pt x="696868" y="144325"/>
                            <a:pt x="642202" y="9864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83" name="任意多边形: 形状 182"/>
                  <p:cNvSpPr/>
                  <p:nvPr/>
                </p:nvSpPr>
                <p:spPr>
                  <a:xfrm>
                    <a:off x="5820365" y="1033079"/>
                    <a:ext cx="91806" cy="91620"/>
                  </a:xfrm>
                  <a:custGeom>
                    <a:avLst/>
                    <a:gdLst>
                      <a:gd name="connsiteX0" fmla="*/ 68254 w 91806"/>
                      <a:gd name="connsiteY0" fmla="*/ 5723 h 91620"/>
                      <a:gd name="connsiteX1" fmla="*/ 16918 w 91806"/>
                      <a:gd name="connsiteY1" fmla="*/ 11750 h 91620"/>
                      <a:gd name="connsiteX2" fmla="*/ 11113 w 91806"/>
                      <a:gd name="connsiteY2" fmla="*/ 16452 h 91620"/>
                      <a:gd name="connsiteX3" fmla="*/ 8563 w 91806"/>
                      <a:gd name="connsiteY3" fmla="*/ 70797 h 91620"/>
                      <a:gd name="connsiteX4" fmla="*/ 62295 w 91806"/>
                      <a:gd name="connsiteY4" fmla="*/ 88624 h 91620"/>
                      <a:gd name="connsiteX5" fmla="*/ 68254 w 91806"/>
                      <a:gd name="connsiteY5" fmla="*/ 5723 h 91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1806" h="91620">
                        <a:moveTo>
                          <a:pt x="68254" y="5723"/>
                        </a:moveTo>
                        <a:cubicBezTo>
                          <a:pt x="50663" y="-4528"/>
                          <a:pt x="30551" y="-86"/>
                          <a:pt x="16918" y="11750"/>
                        </a:cubicBezTo>
                        <a:cubicBezTo>
                          <a:pt x="14841" y="13087"/>
                          <a:pt x="12894" y="14656"/>
                          <a:pt x="11113" y="16452"/>
                        </a:cubicBezTo>
                        <a:cubicBezTo>
                          <a:pt x="-3588" y="31294"/>
                          <a:pt x="-2937" y="55053"/>
                          <a:pt x="8563" y="70797"/>
                        </a:cubicBezTo>
                        <a:cubicBezTo>
                          <a:pt x="19448" y="87685"/>
                          <a:pt x="41669" y="96700"/>
                          <a:pt x="62295" y="88624"/>
                        </a:cubicBezTo>
                        <a:cubicBezTo>
                          <a:pt x="98887" y="74297"/>
                          <a:pt x="102116" y="25458"/>
                          <a:pt x="68254" y="572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4" name="任意多边形: 形状 183"/>
                  <p:cNvSpPr/>
                  <p:nvPr/>
                </p:nvSpPr>
                <p:spPr>
                  <a:xfrm>
                    <a:off x="5981230" y="1053796"/>
                    <a:ext cx="71525" cy="70711"/>
                  </a:xfrm>
                  <a:custGeom>
                    <a:avLst/>
                    <a:gdLst>
                      <a:gd name="connsiteX0" fmla="*/ 35809 w 71525"/>
                      <a:gd name="connsiteY0" fmla="*/ 1 h 70711"/>
                      <a:gd name="connsiteX1" fmla="*/ 1341 w 71525"/>
                      <a:gd name="connsiteY1" fmla="*/ 25312 h 70711"/>
                      <a:gd name="connsiteX2" fmla="*/ 17191 w 71525"/>
                      <a:gd name="connsiteY2" fmla="*/ 65627 h 70711"/>
                      <a:gd name="connsiteX3" fmla="*/ 52259 w 71525"/>
                      <a:gd name="connsiteY3" fmla="*/ 65950 h 70711"/>
                      <a:gd name="connsiteX4" fmla="*/ 53277 w 71525"/>
                      <a:gd name="connsiteY4" fmla="*/ 65482 h 70711"/>
                      <a:gd name="connsiteX5" fmla="*/ 70152 w 71525"/>
                      <a:gd name="connsiteY5" fmla="*/ 25712 h 70711"/>
                      <a:gd name="connsiteX6" fmla="*/ 35809 w 71525"/>
                      <a:gd name="connsiteY6" fmla="*/ 1 h 70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1525" h="70711">
                        <a:moveTo>
                          <a:pt x="35809" y="1"/>
                        </a:moveTo>
                        <a:cubicBezTo>
                          <a:pt x="20660" y="113"/>
                          <a:pt x="5647" y="10624"/>
                          <a:pt x="1341" y="25312"/>
                        </a:cubicBezTo>
                        <a:cubicBezTo>
                          <a:pt x="-3117" y="40516"/>
                          <a:pt x="3888" y="57274"/>
                          <a:pt x="17191" y="65627"/>
                        </a:cubicBezTo>
                        <a:cubicBezTo>
                          <a:pt x="28109" y="72483"/>
                          <a:pt x="41621" y="72223"/>
                          <a:pt x="52259" y="65950"/>
                        </a:cubicBezTo>
                        <a:cubicBezTo>
                          <a:pt x="52598" y="65789"/>
                          <a:pt x="52943" y="65655"/>
                          <a:pt x="53277" y="65482"/>
                        </a:cubicBezTo>
                        <a:cubicBezTo>
                          <a:pt x="67650" y="58043"/>
                          <a:pt x="74706" y="41235"/>
                          <a:pt x="70152" y="25712"/>
                        </a:cubicBezTo>
                        <a:cubicBezTo>
                          <a:pt x="65689" y="10495"/>
                          <a:pt x="51659" y="-116"/>
                          <a:pt x="35809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85" name="任意多边形: 形状 184"/>
                  <p:cNvSpPr/>
                  <p:nvPr/>
                </p:nvSpPr>
                <p:spPr>
                  <a:xfrm>
                    <a:off x="6121194" y="1018739"/>
                    <a:ext cx="102542" cy="96696"/>
                  </a:xfrm>
                  <a:custGeom>
                    <a:avLst/>
                    <a:gdLst>
                      <a:gd name="connsiteX0" fmla="*/ 40024 w 102542"/>
                      <a:gd name="connsiteY0" fmla="*/ 3003 h 96696"/>
                      <a:gd name="connsiteX1" fmla="*/ 26022 w 102542"/>
                      <a:gd name="connsiteY1" fmla="*/ 11996 h 96696"/>
                      <a:gd name="connsiteX2" fmla="*/ 8227 w 102542"/>
                      <a:gd name="connsiteY2" fmla="*/ 24089 h 96696"/>
                      <a:gd name="connsiteX3" fmla="*/ 15483 w 102542"/>
                      <a:gd name="connsiteY3" fmla="*/ 83189 h 96696"/>
                      <a:gd name="connsiteX4" fmla="*/ 80381 w 102542"/>
                      <a:gd name="connsiteY4" fmla="*/ 87961 h 96696"/>
                      <a:gd name="connsiteX5" fmla="*/ 97003 w 102542"/>
                      <a:gd name="connsiteY5" fmla="*/ 23674 h 96696"/>
                      <a:gd name="connsiteX6" fmla="*/ 40024 w 102542"/>
                      <a:gd name="connsiteY6" fmla="*/ 3003 h 96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2542" h="96696">
                        <a:moveTo>
                          <a:pt x="40024" y="3003"/>
                        </a:moveTo>
                        <a:cubicBezTo>
                          <a:pt x="34604" y="5085"/>
                          <a:pt x="29915" y="8193"/>
                          <a:pt x="26022" y="11996"/>
                        </a:cubicBezTo>
                        <a:cubicBezTo>
                          <a:pt x="19155" y="14136"/>
                          <a:pt x="12871" y="18201"/>
                          <a:pt x="8227" y="24089"/>
                        </a:cubicBezTo>
                        <a:cubicBezTo>
                          <a:pt x="-6096" y="42245"/>
                          <a:pt x="-465" y="67954"/>
                          <a:pt x="15483" y="83189"/>
                        </a:cubicBezTo>
                        <a:cubicBezTo>
                          <a:pt x="32649" y="99591"/>
                          <a:pt x="60875" y="100901"/>
                          <a:pt x="80381" y="87961"/>
                        </a:cubicBezTo>
                        <a:cubicBezTo>
                          <a:pt x="101240" y="74124"/>
                          <a:pt x="108716" y="45980"/>
                          <a:pt x="97003" y="23674"/>
                        </a:cubicBezTo>
                        <a:cubicBezTo>
                          <a:pt x="86395" y="3474"/>
                          <a:pt x="60969" y="-5037"/>
                          <a:pt x="40024" y="300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71" name="组合 170"/>
                <p:cNvGrpSpPr/>
                <p:nvPr/>
              </p:nvGrpSpPr>
              <p:grpSpPr>
                <a:xfrm>
                  <a:off x="3518723" y="1262856"/>
                  <a:ext cx="574438" cy="165961"/>
                  <a:chOff x="3518723" y="1262856"/>
                  <a:chExt cx="574438" cy="165961"/>
                </a:xfrm>
              </p:grpSpPr>
              <p:grpSp>
                <p:nvGrpSpPr>
                  <p:cNvPr id="174" name="组合 173"/>
                  <p:cNvGrpSpPr/>
                  <p:nvPr/>
                </p:nvGrpSpPr>
                <p:grpSpPr>
                  <a:xfrm>
                    <a:off x="3518723" y="1262856"/>
                    <a:ext cx="574438" cy="165961"/>
                    <a:chOff x="3518723" y="1262856"/>
                    <a:chExt cx="574438" cy="165961"/>
                  </a:xfrm>
                </p:grpSpPr>
                <p:sp>
                  <p:nvSpPr>
                    <p:cNvPr id="180" name="任意多边形: 形状 179"/>
                    <p:cNvSpPr/>
                    <p:nvPr/>
                  </p:nvSpPr>
                  <p:spPr>
                    <a:xfrm>
                      <a:off x="3518723" y="1262856"/>
                      <a:ext cx="574438" cy="165961"/>
                    </a:xfrm>
                    <a:custGeom>
                      <a:avLst/>
                      <a:gdLst>
                        <a:gd name="connsiteX0" fmla="*/ 528435 w 574438"/>
                        <a:gd name="connsiteY0" fmla="*/ 0 h 165961"/>
                        <a:gd name="connsiteX1" fmla="*/ 46004 w 574438"/>
                        <a:gd name="connsiteY1" fmla="*/ 0 h 165961"/>
                        <a:gd name="connsiteX2" fmla="*/ 0 w 574438"/>
                        <a:gd name="connsiteY2" fmla="*/ 46003 h 165961"/>
                        <a:gd name="connsiteX3" fmla="*/ 0 w 574438"/>
                        <a:gd name="connsiteY3" fmla="*/ 119958 h 165961"/>
                        <a:gd name="connsiteX4" fmla="*/ 46004 w 574438"/>
                        <a:gd name="connsiteY4" fmla="*/ 165961 h 165961"/>
                        <a:gd name="connsiteX5" fmla="*/ 528435 w 574438"/>
                        <a:gd name="connsiteY5" fmla="*/ 165961 h 165961"/>
                        <a:gd name="connsiteX6" fmla="*/ 574439 w 574438"/>
                        <a:gd name="connsiteY6" fmla="*/ 119958 h 165961"/>
                        <a:gd name="connsiteX7" fmla="*/ 574439 w 574438"/>
                        <a:gd name="connsiteY7" fmla="*/ 46003 h 165961"/>
                        <a:gd name="connsiteX8" fmla="*/ 528435 w 574438"/>
                        <a:gd name="connsiteY8" fmla="*/ 0 h 1659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74438" h="165961">
                          <a:moveTo>
                            <a:pt x="528435" y="0"/>
                          </a:moveTo>
                          <a:lnTo>
                            <a:pt x="46004" y="0"/>
                          </a:lnTo>
                          <a:cubicBezTo>
                            <a:pt x="20702" y="0"/>
                            <a:pt x="0" y="20701"/>
                            <a:pt x="0" y="46003"/>
                          </a:cubicBezTo>
                          <a:lnTo>
                            <a:pt x="0" y="119958"/>
                          </a:lnTo>
                          <a:cubicBezTo>
                            <a:pt x="0" y="145260"/>
                            <a:pt x="20702" y="165961"/>
                            <a:pt x="46004" y="165961"/>
                          </a:cubicBezTo>
                          <a:lnTo>
                            <a:pt x="528435" y="165961"/>
                          </a:lnTo>
                          <a:cubicBezTo>
                            <a:pt x="553738" y="165961"/>
                            <a:pt x="574439" y="145260"/>
                            <a:pt x="574439" y="119958"/>
                          </a:cubicBezTo>
                          <a:lnTo>
                            <a:pt x="574439" y="46003"/>
                          </a:lnTo>
                          <a:cubicBezTo>
                            <a:pt x="574439" y="20701"/>
                            <a:pt x="553738" y="0"/>
                            <a:pt x="528435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1" name="任意多边形: 形状 180"/>
                    <p:cNvSpPr/>
                    <p:nvPr/>
                  </p:nvSpPr>
                  <p:spPr>
                    <a:xfrm>
                      <a:off x="3518723" y="1262856"/>
                      <a:ext cx="574438" cy="165961"/>
                    </a:xfrm>
                    <a:custGeom>
                      <a:avLst/>
                      <a:gdLst>
                        <a:gd name="connsiteX0" fmla="*/ 528435 w 574438"/>
                        <a:gd name="connsiteY0" fmla="*/ 0 h 165961"/>
                        <a:gd name="connsiteX1" fmla="*/ 46004 w 574438"/>
                        <a:gd name="connsiteY1" fmla="*/ 0 h 165961"/>
                        <a:gd name="connsiteX2" fmla="*/ 0 w 574438"/>
                        <a:gd name="connsiteY2" fmla="*/ 46003 h 165961"/>
                        <a:gd name="connsiteX3" fmla="*/ 0 w 574438"/>
                        <a:gd name="connsiteY3" fmla="*/ 119958 h 165961"/>
                        <a:gd name="connsiteX4" fmla="*/ 46004 w 574438"/>
                        <a:gd name="connsiteY4" fmla="*/ 165961 h 165961"/>
                        <a:gd name="connsiteX5" fmla="*/ 528435 w 574438"/>
                        <a:gd name="connsiteY5" fmla="*/ 165961 h 165961"/>
                        <a:gd name="connsiteX6" fmla="*/ 574439 w 574438"/>
                        <a:gd name="connsiteY6" fmla="*/ 119958 h 165961"/>
                        <a:gd name="connsiteX7" fmla="*/ 574439 w 574438"/>
                        <a:gd name="connsiteY7" fmla="*/ 46003 h 165961"/>
                        <a:gd name="connsiteX8" fmla="*/ 528435 w 574438"/>
                        <a:gd name="connsiteY8" fmla="*/ 0 h 1659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74438" h="165961">
                          <a:moveTo>
                            <a:pt x="528435" y="0"/>
                          </a:moveTo>
                          <a:lnTo>
                            <a:pt x="46004" y="0"/>
                          </a:lnTo>
                          <a:cubicBezTo>
                            <a:pt x="20702" y="0"/>
                            <a:pt x="0" y="20701"/>
                            <a:pt x="0" y="46003"/>
                          </a:cubicBezTo>
                          <a:lnTo>
                            <a:pt x="0" y="119958"/>
                          </a:lnTo>
                          <a:cubicBezTo>
                            <a:pt x="0" y="145260"/>
                            <a:pt x="20702" y="165961"/>
                            <a:pt x="46004" y="165961"/>
                          </a:cubicBezTo>
                          <a:lnTo>
                            <a:pt x="528435" y="165961"/>
                          </a:lnTo>
                          <a:cubicBezTo>
                            <a:pt x="553738" y="165961"/>
                            <a:pt x="574439" y="145260"/>
                            <a:pt x="574439" y="119958"/>
                          </a:cubicBezTo>
                          <a:lnTo>
                            <a:pt x="574439" y="46003"/>
                          </a:lnTo>
                          <a:cubicBezTo>
                            <a:pt x="574439" y="20701"/>
                            <a:pt x="553738" y="0"/>
                            <a:pt x="528435" y="0"/>
                          </a:cubicBezTo>
                          <a:close/>
                        </a:path>
                      </a:pathLst>
                    </a:custGeom>
                    <a:noFill/>
                    <a:ln w="8792" cap="rnd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75" name="组合 174"/>
                  <p:cNvGrpSpPr/>
                  <p:nvPr/>
                </p:nvGrpSpPr>
                <p:grpSpPr>
                  <a:xfrm>
                    <a:off x="3655588" y="1298116"/>
                    <a:ext cx="286730" cy="95484"/>
                    <a:chOff x="3655588" y="1298116"/>
                    <a:chExt cx="286730" cy="95484"/>
                  </a:xfrm>
                  <a:solidFill>
                    <a:srgbClr val="FFFFFF"/>
                  </a:solidFill>
                </p:grpSpPr>
                <p:sp>
                  <p:nvSpPr>
                    <p:cNvPr id="176" name="任意多边形: 形状 175"/>
                    <p:cNvSpPr/>
                    <p:nvPr/>
                  </p:nvSpPr>
                  <p:spPr>
                    <a:xfrm>
                      <a:off x="3655588" y="1298116"/>
                      <a:ext cx="62016" cy="95484"/>
                    </a:xfrm>
                    <a:custGeom>
                      <a:avLst/>
                      <a:gdLst>
                        <a:gd name="connsiteX0" fmla="*/ 0 w 62016"/>
                        <a:gd name="connsiteY0" fmla="*/ 95484 h 95484"/>
                        <a:gd name="connsiteX1" fmla="*/ 0 w 62016"/>
                        <a:gd name="connsiteY1" fmla="*/ 0 h 95484"/>
                        <a:gd name="connsiteX2" fmla="*/ 21311 w 62016"/>
                        <a:gd name="connsiteY2" fmla="*/ 0 h 95484"/>
                        <a:gd name="connsiteX3" fmla="*/ 21311 w 62016"/>
                        <a:gd name="connsiteY3" fmla="*/ 76497 h 95484"/>
                        <a:gd name="connsiteX4" fmla="*/ 62017 w 62016"/>
                        <a:gd name="connsiteY4" fmla="*/ 76497 h 95484"/>
                        <a:gd name="connsiteX5" fmla="*/ 62017 w 62016"/>
                        <a:gd name="connsiteY5" fmla="*/ 95484 h 95484"/>
                        <a:gd name="connsiteX6" fmla="*/ 0 w 62016"/>
                        <a:gd name="connsiteY6" fmla="*/ 95484 h 954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2016" h="95484">
                          <a:moveTo>
                            <a:pt x="0" y="95484"/>
                          </a:moveTo>
                          <a:lnTo>
                            <a:pt x="0" y="0"/>
                          </a:lnTo>
                          <a:lnTo>
                            <a:pt x="21311" y="0"/>
                          </a:lnTo>
                          <a:lnTo>
                            <a:pt x="21311" y="76497"/>
                          </a:lnTo>
                          <a:lnTo>
                            <a:pt x="62017" y="76497"/>
                          </a:lnTo>
                          <a:lnTo>
                            <a:pt x="62017" y="95484"/>
                          </a:lnTo>
                          <a:lnTo>
                            <a:pt x="0" y="9548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7" name="任意多边形: 形状 176"/>
                    <p:cNvSpPr/>
                    <p:nvPr/>
                  </p:nvSpPr>
                  <p:spPr>
                    <a:xfrm>
                      <a:off x="3733178" y="1298116"/>
                      <a:ext cx="21310" cy="95484"/>
                    </a:xfrm>
                    <a:custGeom>
                      <a:avLst/>
                      <a:gdLst>
                        <a:gd name="connsiteX0" fmla="*/ 0 w 21310"/>
                        <a:gd name="connsiteY0" fmla="*/ 0 h 95484"/>
                        <a:gd name="connsiteX1" fmla="*/ 21310 w 21310"/>
                        <a:gd name="connsiteY1" fmla="*/ 0 h 95484"/>
                        <a:gd name="connsiteX2" fmla="*/ 21310 w 21310"/>
                        <a:gd name="connsiteY2" fmla="*/ 95484 h 95484"/>
                        <a:gd name="connsiteX3" fmla="*/ 0 w 21310"/>
                        <a:gd name="connsiteY3" fmla="*/ 95484 h 95484"/>
                        <a:gd name="connsiteX4" fmla="*/ 0 w 21310"/>
                        <a:gd name="connsiteY4" fmla="*/ 0 h 954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310" h="95484">
                          <a:moveTo>
                            <a:pt x="0" y="0"/>
                          </a:moveTo>
                          <a:lnTo>
                            <a:pt x="21310" y="0"/>
                          </a:lnTo>
                          <a:lnTo>
                            <a:pt x="21310" y="95484"/>
                          </a:lnTo>
                          <a:lnTo>
                            <a:pt x="0" y="9548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8" name="任意多边形: 形状 177"/>
                    <p:cNvSpPr/>
                    <p:nvPr/>
                  </p:nvSpPr>
                  <p:spPr>
                    <a:xfrm>
                      <a:off x="3765824" y="1298116"/>
                      <a:ext cx="94805" cy="95484"/>
                    </a:xfrm>
                    <a:custGeom>
                      <a:avLst/>
                      <a:gdLst>
                        <a:gd name="connsiteX0" fmla="*/ 47404 w 94805"/>
                        <a:gd name="connsiteY0" fmla="*/ 60788 h 95484"/>
                        <a:gd name="connsiteX1" fmla="*/ 71719 w 94805"/>
                        <a:gd name="connsiteY1" fmla="*/ 0 h 95484"/>
                        <a:gd name="connsiteX2" fmla="*/ 94805 w 94805"/>
                        <a:gd name="connsiteY2" fmla="*/ 0 h 95484"/>
                        <a:gd name="connsiteX3" fmla="*/ 56418 w 94805"/>
                        <a:gd name="connsiteY3" fmla="*/ 95484 h 95484"/>
                        <a:gd name="connsiteX4" fmla="*/ 38387 w 94805"/>
                        <a:gd name="connsiteY4" fmla="*/ 95484 h 95484"/>
                        <a:gd name="connsiteX5" fmla="*/ 0 w 94805"/>
                        <a:gd name="connsiteY5" fmla="*/ 0 h 95484"/>
                        <a:gd name="connsiteX6" fmla="*/ 23087 w 94805"/>
                        <a:gd name="connsiteY6" fmla="*/ 0 h 95484"/>
                        <a:gd name="connsiteX7" fmla="*/ 47404 w 94805"/>
                        <a:gd name="connsiteY7" fmla="*/ 60788 h 954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94805" h="95484">
                          <a:moveTo>
                            <a:pt x="47404" y="60788"/>
                          </a:moveTo>
                          <a:lnTo>
                            <a:pt x="71719" y="0"/>
                          </a:lnTo>
                          <a:lnTo>
                            <a:pt x="94805" y="0"/>
                          </a:lnTo>
                          <a:lnTo>
                            <a:pt x="56418" y="95484"/>
                          </a:lnTo>
                          <a:lnTo>
                            <a:pt x="38387" y="95484"/>
                          </a:lnTo>
                          <a:lnTo>
                            <a:pt x="0" y="0"/>
                          </a:lnTo>
                          <a:lnTo>
                            <a:pt x="23087" y="0"/>
                          </a:lnTo>
                          <a:lnTo>
                            <a:pt x="47404" y="6078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9" name="任意多边形: 形状 178"/>
                    <p:cNvSpPr/>
                    <p:nvPr/>
                  </p:nvSpPr>
                  <p:spPr>
                    <a:xfrm>
                      <a:off x="3871967" y="1298116"/>
                      <a:ext cx="70351" cy="95484"/>
                    </a:xfrm>
                    <a:custGeom>
                      <a:avLst/>
                      <a:gdLst>
                        <a:gd name="connsiteX0" fmla="*/ 68848 w 70351"/>
                        <a:gd name="connsiteY0" fmla="*/ 0 h 95484"/>
                        <a:gd name="connsiteX1" fmla="*/ 68848 w 70351"/>
                        <a:gd name="connsiteY1" fmla="*/ 18987 h 95484"/>
                        <a:gd name="connsiteX2" fmla="*/ 21310 w 70351"/>
                        <a:gd name="connsiteY2" fmla="*/ 18987 h 95484"/>
                        <a:gd name="connsiteX3" fmla="*/ 21310 w 70351"/>
                        <a:gd name="connsiteY3" fmla="*/ 38658 h 95484"/>
                        <a:gd name="connsiteX4" fmla="*/ 64067 w 70351"/>
                        <a:gd name="connsiteY4" fmla="*/ 38658 h 95484"/>
                        <a:gd name="connsiteX5" fmla="*/ 64067 w 70351"/>
                        <a:gd name="connsiteY5" fmla="*/ 56827 h 95484"/>
                        <a:gd name="connsiteX6" fmla="*/ 21310 w 70351"/>
                        <a:gd name="connsiteY6" fmla="*/ 56827 h 95484"/>
                        <a:gd name="connsiteX7" fmla="*/ 21310 w 70351"/>
                        <a:gd name="connsiteY7" fmla="*/ 76634 h 95484"/>
                        <a:gd name="connsiteX8" fmla="*/ 70352 w 70351"/>
                        <a:gd name="connsiteY8" fmla="*/ 76634 h 95484"/>
                        <a:gd name="connsiteX9" fmla="*/ 70352 w 70351"/>
                        <a:gd name="connsiteY9" fmla="*/ 95484 h 95484"/>
                        <a:gd name="connsiteX10" fmla="*/ 0 w 70351"/>
                        <a:gd name="connsiteY10" fmla="*/ 95484 h 95484"/>
                        <a:gd name="connsiteX11" fmla="*/ 0 w 70351"/>
                        <a:gd name="connsiteY11" fmla="*/ 0 h 95484"/>
                        <a:gd name="connsiteX12" fmla="*/ 68848 w 70351"/>
                        <a:gd name="connsiteY12" fmla="*/ 0 h 954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70351" h="95484">
                          <a:moveTo>
                            <a:pt x="68848" y="0"/>
                          </a:moveTo>
                          <a:lnTo>
                            <a:pt x="68848" y="18987"/>
                          </a:lnTo>
                          <a:lnTo>
                            <a:pt x="21310" y="18987"/>
                          </a:lnTo>
                          <a:lnTo>
                            <a:pt x="21310" y="38658"/>
                          </a:lnTo>
                          <a:lnTo>
                            <a:pt x="64067" y="38658"/>
                          </a:lnTo>
                          <a:lnTo>
                            <a:pt x="64067" y="56827"/>
                          </a:lnTo>
                          <a:lnTo>
                            <a:pt x="21310" y="56827"/>
                          </a:lnTo>
                          <a:lnTo>
                            <a:pt x="21310" y="76634"/>
                          </a:lnTo>
                          <a:lnTo>
                            <a:pt x="70352" y="76634"/>
                          </a:lnTo>
                          <a:lnTo>
                            <a:pt x="70352" y="95484"/>
                          </a:lnTo>
                          <a:lnTo>
                            <a:pt x="0" y="95484"/>
                          </a:lnTo>
                          <a:lnTo>
                            <a:pt x="0" y="0"/>
                          </a:lnTo>
                          <a:lnTo>
                            <a:pt x="68848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72" name="任意多边形: 形状 171"/>
                <p:cNvSpPr/>
                <p:nvPr/>
              </p:nvSpPr>
              <p:spPr>
                <a:xfrm>
                  <a:off x="3524060" y="2176186"/>
                  <a:ext cx="1300396" cy="41723"/>
                </a:xfrm>
                <a:custGeom>
                  <a:avLst/>
                  <a:gdLst>
                    <a:gd name="connsiteX0" fmla="*/ 1293324 w 1300396"/>
                    <a:gd name="connsiteY0" fmla="*/ 11254 h 41723"/>
                    <a:gd name="connsiteX1" fmla="*/ 1166128 w 1300396"/>
                    <a:gd name="connsiteY1" fmla="*/ 4823 h 41723"/>
                    <a:gd name="connsiteX2" fmla="*/ 1041559 w 1300396"/>
                    <a:gd name="connsiteY2" fmla="*/ 3882 h 41723"/>
                    <a:gd name="connsiteX3" fmla="*/ 792418 w 1300396"/>
                    <a:gd name="connsiteY3" fmla="*/ 1440 h 41723"/>
                    <a:gd name="connsiteX4" fmla="*/ 294138 w 1300396"/>
                    <a:gd name="connsiteY4" fmla="*/ 51 h 41723"/>
                    <a:gd name="connsiteX5" fmla="*/ 153997 w 1300396"/>
                    <a:gd name="connsiteY5" fmla="*/ 332 h 41723"/>
                    <a:gd name="connsiteX6" fmla="*/ 81331 w 1300396"/>
                    <a:gd name="connsiteY6" fmla="*/ 1200 h 41723"/>
                    <a:gd name="connsiteX7" fmla="*/ 10096 w 1300396"/>
                    <a:gd name="connsiteY7" fmla="*/ 7142 h 41723"/>
                    <a:gd name="connsiteX8" fmla="*/ 10096 w 1300396"/>
                    <a:gd name="connsiteY8" fmla="*/ 34409 h 41723"/>
                    <a:gd name="connsiteX9" fmla="*/ 70950 w 1300396"/>
                    <a:gd name="connsiteY9" fmla="*/ 40227 h 41723"/>
                    <a:gd name="connsiteX10" fmla="*/ 138424 w 1300396"/>
                    <a:gd name="connsiteY10" fmla="*/ 41032 h 41723"/>
                    <a:gd name="connsiteX11" fmla="*/ 262996 w 1300396"/>
                    <a:gd name="connsiteY11" fmla="*/ 41467 h 41723"/>
                    <a:gd name="connsiteX12" fmla="*/ 512134 w 1300396"/>
                    <a:gd name="connsiteY12" fmla="*/ 41713 h 41723"/>
                    <a:gd name="connsiteX13" fmla="*/ 1010416 w 1300396"/>
                    <a:gd name="connsiteY13" fmla="*/ 38056 h 41723"/>
                    <a:gd name="connsiteX14" fmla="*/ 1150557 w 1300396"/>
                    <a:gd name="connsiteY14" fmla="*/ 36800 h 41723"/>
                    <a:gd name="connsiteX15" fmla="*/ 1293324 w 1300396"/>
                    <a:gd name="connsiteY15" fmla="*/ 30294 h 41723"/>
                    <a:gd name="connsiteX16" fmla="*/ 1293324 w 1300396"/>
                    <a:gd name="connsiteY16" fmla="*/ 11254 h 41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00396" h="41723">
                      <a:moveTo>
                        <a:pt x="1293324" y="11254"/>
                      </a:moveTo>
                      <a:cubicBezTo>
                        <a:pt x="1250939" y="5170"/>
                        <a:pt x="1208874" y="5025"/>
                        <a:pt x="1166128" y="4823"/>
                      </a:cubicBezTo>
                      <a:cubicBezTo>
                        <a:pt x="1124602" y="4625"/>
                        <a:pt x="1083083" y="4401"/>
                        <a:pt x="1041559" y="3882"/>
                      </a:cubicBezTo>
                      <a:cubicBezTo>
                        <a:pt x="958511" y="2845"/>
                        <a:pt x="875470" y="2042"/>
                        <a:pt x="792418" y="1440"/>
                      </a:cubicBezTo>
                      <a:cubicBezTo>
                        <a:pt x="626318" y="231"/>
                        <a:pt x="460242" y="-112"/>
                        <a:pt x="294138" y="51"/>
                      </a:cubicBezTo>
                      <a:cubicBezTo>
                        <a:pt x="247429" y="97"/>
                        <a:pt x="200702" y="-224"/>
                        <a:pt x="153997" y="332"/>
                      </a:cubicBezTo>
                      <a:cubicBezTo>
                        <a:pt x="129774" y="620"/>
                        <a:pt x="105554" y="910"/>
                        <a:pt x="81331" y="1200"/>
                      </a:cubicBezTo>
                      <a:cubicBezTo>
                        <a:pt x="57667" y="1484"/>
                        <a:pt x="33061" y="1014"/>
                        <a:pt x="10096" y="7142"/>
                      </a:cubicBezTo>
                      <a:cubicBezTo>
                        <a:pt x="-3359" y="10731"/>
                        <a:pt x="-3372" y="30817"/>
                        <a:pt x="10096" y="34409"/>
                      </a:cubicBezTo>
                      <a:cubicBezTo>
                        <a:pt x="29826" y="39673"/>
                        <a:pt x="50598" y="39818"/>
                        <a:pt x="70950" y="40227"/>
                      </a:cubicBezTo>
                      <a:cubicBezTo>
                        <a:pt x="93436" y="40680"/>
                        <a:pt x="115935" y="40764"/>
                        <a:pt x="138424" y="41032"/>
                      </a:cubicBezTo>
                      <a:cubicBezTo>
                        <a:pt x="179946" y="41526"/>
                        <a:pt x="221470" y="41427"/>
                        <a:pt x="262996" y="41467"/>
                      </a:cubicBezTo>
                      <a:cubicBezTo>
                        <a:pt x="346041" y="41548"/>
                        <a:pt x="429089" y="41632"/>
                        <a:pt x="512134" y="41713"/>
                      </a:cubicBezTo>
                      <a:cubicBezTo>
                        <a:pt x="678215" y="41878"/>
                        <a:pt x="844350" y="40128"/>
                        <a:pt x="1010416" y="38056"/>
                      </a:cubicBezTo>
                      <a:cubicBezTo>
                        <a:pt x="1057130" y="37473"/>
                        <a:pt x="1103839" y="37025"/>
                        <a:pt x="1150557" y="36800"/>
                      </a:cubicBezTo>
                      <a:cubicBezTo>
                        <a:pt x="1198451" y="36572"/>
                        <a:pt x="1245831" y="37110"/>
                        <a:pt x="1293324" y="30294"/>
                      </a:cubicBezTo>
                      <a:cubicBezTo>
                        <a:pt x="1302752" y="28942"/>
                        <a:pt x="1302756" y="12608"/>
                        <a:pt x="1293324" y="1125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73" name="任意多边形: 形状 172"/>
                <p:cNvSpPr/>
                <p:nvPr/>
              </p:nvSpPr>
              <p:spPr>
                <a:xfrm>
                  <a:off x="3523011" y="2245361"/>
                  <a:ext cx="131803" cy="18308"/>
                </a:xfrm>
                <a:custGeom>
                  <a:avLst/>
                  <a:gdLst>
                    <a:gd name="connsiteX0" fmla="*/ 126403 w 131803"/>
                    <a:gd name="connsiteY0" fmla="*/ 3541 h 18308"/>
                    <a:gd name="connsiteX1" fmla="*/ 60164 w 131803"/>
                    <a:gd name="connsiteY1" fmla="*/ 886 h 18308"/>
                    <a:gd name="connsiteX2" fmla="*/ 2023 w 131803"/>
                    <a:gd name="connsiteY2" fmla="*/ 5568 h 18308"/>
                    <a:gd name="connsiteX3" fmla="*/ 2023 w 131803"/>
                    <a:gd name="connsiteY3" fmla="*/ 12725 h 18308"/>
                    <a:gd name="connsiteX4" fmla="*/ 60164 w 131803"/>
                    <a:gd name="connsiteY4" fmla="*/ 17407 h 18308"/>
                    <a:gd name="connsiteX5" fmla="*/ 126403 w 131803"/>
                    <a:gd name="connsiteY5" fmla="*/ 14752 h 18308"/>
                    <a:gd name="connsiteX6" fmla="*/ 126403 w 131803"/>
                    <a:gd name="connsiteY6" fmla="*/ 3541 h 1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1803" h="18308">
                      <a:moveTo>
                        <a:pt x="126403" y="3541"/>
                      </a:moveTo>
                      <a:cubicBezTo>
                        <a:pt x="104370" y="796"/>
                        <a:pt x="82345" y="745"/>
                        <a:pt x="60164" y="886"/>
                      </a:cubicBezTo>
                      <a:cubicBezTo>
                        <a:pt x="42491" y="998"/>
                        <a:pt x="18014" y="-3141"/>
                        <a:pt x="2023" y="5568"/>
                      </a:cubicBezTo>
                      <a:cubicBezTo>
                        <a:pt x="-674" y="7036"/>
                        <a:pt x="-674" y="11257"/>
                        <a:pt x="2023" y="12725"/>
                      </a:cubicBezTo>
                      <a:cubicBezTo>
                        <a:pt x="18093" y="21478"/>
                        <a:pt x="42406" y="17295"/>
                        <a:pt x="60164" y="17407"/>
                      </a:cubicBezTo>
                      <a:cubicBezTo>
                        <a:pt x="82347" y="17547"/>
                        <a:pt x="104367" y="17499"/>
                        <a:pt x="126403" y="14752"/>
                      </a:cubicBezTo>
                      <a:cubicBezTo>
                        <a:pt x="133595" y="13859"/>
                        <a:pt x="133611" y="4438"/>
                        <a:pt x="126403" y="354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4157018" y="2203222"/>
                <a:ext cx="1737568" cy="3526467"/>
                <a:chOff x="4157018" y="2203222"/>
                <a:chExt cx="1737568" cy="3526467"/>
              </a:xfrm>
            </p:grpSpPr>
            <p:grpSp>
              <p:nvGrpSpPr>
                <p:cNvPr id="76" name="组合 75"/>
                <p:cNvGrpSpPr/>
                <p:nvPr/>
              </p:nvGrpSpPr>
              <p:grpSpPr>
                <a:xfrm>
                  <a:off x="4172809" y="3030624"/>
                  <a:ext cx="357700" cy="636214"/>
                  <a:chOff x="4172809" y="3030624"/>
                  <a:chExt cx="357700" cy="636214"/>
                </a:xfrm>
              </p:grpSpPr>
              <p:sp>
                <p:nvSpPr>
                  <p:cNvPr id="164" name="任意多边形: 形状 163"/>
                  <p:cNvSpPr/>
                  <p:nvPr/>
                </p:nvSpPr>
                <p:spPr>
                  <a:xfrm>
                    <a:off x="4172809" y="3030624"/>
                    <a:ext cx="357700" cy="636214"/>
                  </a:xfrm>
                  <a:custGeom>
                    <a:avLst/>
                    <a:gdLst>
                      <a:gd name="connsiteX0" fmla="*/ 342258 w 357700"/>
                      <a:gd name="connsiteY0" fmla="*/ 464280 h 636214"/>
                      <a:gd name="connsiteX1" fmla="*/ 305537 w 357700"/>
                      <a:gd name="connsiteY1" fmla="*/ 375568 h 636214"/>
                      <a:gd name="connsiteX2" fmla="*/ 253761 w 357700"/>
                      <a:gd name="connsiteY2" fmla="*/ 197181 h 636214"/>
                      <a:gd name="connsiteX3" fmla="*/ 125299 w 357700"/>
                      <a:gd name="connsiteY3" fmla="*/ 17855 h 636214"/>
                      <a:gd name="connsiteX4" fmla="*/ 92943 w 357700"/>
                      <a:gd name="connsiteY4" fmla="*/ 36363 h 636214"/>
                      <a:gd name="connsiteX5" fmla="*/ 122540 w 357700"/>
                      <a:gd name="connsiteY5" fmla="*/ 155314 h 636214"/>
                      <a:gd name="connsiteX6" fmla="*/ 68916 w 357700"/>
                      <a:gd name="connsiteY6" fmla="*/ 178697 h 636214"/>
                      <a:gd name="connsiteX7" fmla="*/ 6990 w 357700"/>
                      <a:gd name="connsiteY7" fmla="*/ 206419 h 636214"/>
                      <a:gd name="connsiteX8" fmla="*/ 14382 w 357700"/>
                      <a:gd name="connsiteY8" fmla="*/ 328426 h 636214"/>
                      <a:gd name="connsiteX9" fmla="*/ 124763 w 357700"/>
                      <a:gd name="connsiteY9" fmla="*/ 547179 h 636214"/>
                      <a:gd name="connsiteX10" fmla="*/ 136388 w 357700"/>
                      <a:gd name="connsiteY10" fmla="*/ 569678 h 636214"/>
                      <a:gd name="connsiteX11" fmla="*/ 178655 w 357700"/>
                      <a:gd name="connsiteY11" fmla="*/ 635302 h 636214"/>
                      <a:gd name="connsiteX12" fmla="*/ 357284 w 357700"/>
                      <a:gd name="connsiteY12" fmla="*/ 541017 h 636214"/>
                      <a:gd name="connsiteX13" fmla="*/ 357284 w 357700"/>
                      <a:gd name="connsiteY13" fmla="*/ 492939 h 636214"/>
                      <a:gd name="connsiteX14" fmla="*/ 342258 w 357700"/>
                      <a:gd name="connsiteY14" fmla="*/ 464280 h 636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7700" h="636214">
                        <a:moveTo>
                          <a:pt x="342258" y="464280"/>
                        </a:moveTo>
                        <a:cubicBezTo>
                          <a:pt x="327179" y="434736"/>
                          <a:pt x="306126" y="390944"/>
                          <a:pt x="305537" y="375568"/>
                        </a:cubicBezTo>
                        <a:cubicBezTo>
                          <a:pt x="304598" y="351543"/>
                          <a:pt x="295360" y="240626"/>
                          <a:pt x="253761" y="197181"/>
                        </a:cubicBezTo>
                        <a:cubicBezTo>
                          <a:pt x="212191" y="153736"/>
                          <a:pt x="139149" y="46516"/>
                          <a:pt x="125299" y="17855"/>
                        </a:cubicBezTo>
                        <a:cubicBezTo>
                          <a:pt x="111425" y="-10777"/>
                          <a:pt x="92943" y="-5233"/>
                          <a:pt x="92943" y="36363"/>
                        </a:cubicBezTo>
                        <a:cubicBezTo>
                          <a:pt x="92943" y="77933"/>
                          <a:pt x="122540" y="155314"/>
                          <a:pt x="122540" y="155314"/>
                        </a:cubicBezTo>
                        <a:cubicBezTo>
                          <a:pt x="122540" y="155314"/>
                          <a:pt x="80005" y="151885"/>
                          <a:pt x="68916" y="178697"/>
                        </a:cubicBezTo>
                        <a:cubicBezTo>
                          <a:pt x="68916" y="178697"/>
                          <a:pt x="18077" y="175002"/>
                          <a:pt x="6990" y="206419"/>
                        </a:cubicBezTo>
                        <a:cubicBezTo>
                          <a:pt x="-4100" y="237839"/>
                          <a:pt x="-2251" y="290524"/>
                          <a:pt x="14382" y="328426"/>
                        </a:cubicBezTo>
                        <a:cubicBezTo>
                          <a:pt x="27612" y="358559"/>
                          <a:pt x="96878" y="493181"/>
                          <a:pt x="124763" y="547179"/>
                        </a:cubicBezTo>
                        <a:cubicBezTo>
                          <a:pt x="131941" y="561105"/>
                          <a:pt x="136388" y="569678"/>
                          <a:pt x="136388" y="569678"/>
                        </a:cubicBezTo>
                        <a:cubicBezTo>
                          <a:pt x="136388" y="569678"/>
                          <a:pt x="142334" y="624212"/>
                          <a:pt x="178655" y="635302"/>
                        </a:cubicBezTo>
                        <a:cubicBezTo>
                          <a:pt x="214950" y="646391"/>
                          <a:pt x="356374" y="553019"/>
                          <a:pt x="357284" y="541017"/>
                        </a:cubicBezTo>
                        <a:cubicBezTo>
                          <a:pt x="358221" y="528992"/>
                          <a:pt x="357284" y="492939"/>
                          <a:pt x="357284" y="492939"/>
                        </a:cubicBezTo>
                        <a:cubicBezTo>
                          <a:pt x="357284" y="492939"/>
                          <a:pt x="350723" y="480860"/>
                          <a:pt x="342258" y="46428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任意多边形: 形状 164"/>
                  <p:cNvSpPr/>
                  <p:nvPr/>
                </p:nvSpPr>
                <p:spPr>
                  <a:xfrm>
                    <a:off x="4172809" y="3030624"/>
                    <a:ext cx="357700" cy="636214"/>
                  </a:xfrm>
                  <a:custGeom>
                    <a:avLst/>
                    <a:gdLst>
                      <a:gd name="connsiteX0" fmla="*/ 342258 w 357700"/>
                      <a:gd name="connsiteY0" fmla="*/ 464280 h 636214"/>
                      <a:gd name="connsiteX1" fmla="*/ 305537 w 357700"/>
                      <a:gd name="connsiteY1" fmla="*/ 375568 h 636214"/>
                      <a:gd name="connsiteX2" fmla="*/ 253761 w 357700"/>
                      <a:gd name="connsiteY2" fmla="*/ 197181 h 636214"/>
                      <a:gd name="connsiteX3" fmla="*/ 125299 w 357700"/>
                      <a:gd name="connsiteY3" fmla="*/ 17855 h 636214"/>
                      <a:gd name="connsiteX4" fmla="*/ 92943 w 357700"/>
                      <a:gd name="connsiteY4" fmla="*/ 36363 h 636214"/>
                      <a:gd name="connsiteX5" fmla="*/ 122540 w 357700"/>
                      <a:gd name="connsiteY5" fmla="*/ 155314 h 636214"/>
                      <a:gd name="connsiteX6" fmla="*/ 68916 w 357700"/>
                      <a:gd name="connsiteY6" fmla="*/ 178697 h 636214"/>
                      <a:gd name="connsiteX7" fmla="*/ 6990 w 357700"/>
                      <a:gd name="connsiteY7" fmla="*/ 206419 h 636214"/>
                      <a:gd name="connsiteX8" fmla="*/ 14382 w 357700"/>
                      <a:gd name="connsiteY8" fmla="*/ 328426 h 636214"/>
                      <a:gd name="connsiteX9" fmla="*/ 124763 w 357700"/>
                      <a:gd name="connsiteY9" fmla="*/ 547179 h 636214"/>
                      <a:gd name="connsiteX10" fmla="*/ 136388 w 357700"/>
                      <a:gd name="connsiteY10" fmla="*/ 569678 h 636214"/>
                      <a:gd name="connsiteX11" fmla="*/ 178655 w 357700"/>
                      <a:gd name="connsiteY11" fmla="*/ 635302 h 636214"/>
                      <a:gd name="connsiteX12" fmla="*/ 357284 w 357700"/>
                      <a:gd name="connsiteY12" fmla="*/ 541017 h 636214"/>
                      <a:gd name="connsiteX13" fmla="*/ 357284 w 357700"/>
                      <a:gd name="connsiteY13" fmla="*/ 492939 h 636214"/>
                      <a:gd name="connsiteX14" fmla="*/ 342258 w 357700"/>
                      <a:gd name="connsiteY14" fmla="*/ 464280 h 636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7700" h="636214">
                        <a:moveTo>
                          <a:pt x="342258" y="464280"/>
                        </a:moveTo>
                        <a:cubicBezTo>
                          <a:pt x="327179" y="434736"/>
                          <a:pt x="306126" y="390944"/>
                          <a:pt x="305537" y="375568"/>
                        </a:cubicBezTo>
                        <a:cubicBezTo>
                          <a:pt x="304598" y="351543"/>
                          <a:pt x="295360" y="240626"/>
                          <a:pt x="253761" y="197181"/>
                        </a:cubicBezTo>
                        <a:cubicBezTo>
                          <a:pt x="212191" y="153736"/>
                          <a:pt x="139149" y="46516"/>
                          <a:pt x="125299" y="17855"/>
                        </a:cubicBezTo>
                        <a:cubicBezTo>
                          <a:pt x="111425" y="-10777"/>
                          <a:pt x="92943" y="-5233"/>
                          <a:pt x="92943" y="36363"/>
                        </a:cubicBezTo>
                        <a:cubicBezTo>
                          <a:pt x="92943" y="77933"/>
                          <a:pt x="122540" y="155314"/>
                          <a:pt x="122540" y="155314"/>
                        </a:cubicBezTo>
                        <a:cubicBezTo>
                          <a:pt x="122540" y="155314"/>
                          <a:pt x="80005" y="151885"/>
                          <a:pt x="68916" y="178697"/>
                        </a:cubicBezTo>
                        <a:cubicBezTo>
                          <a:pt x="68916" y="178697"/>
                          <a:pt x="18077" y="175002"/>
                          <a:pt x="6990" y="206419"/>
                        </a:cubicBezTo>
                        <a:cubicBezTo>
                          <a:pt x="-4100" y="237839"/>
                          <a:pt x="-2251" y="290524"/>
                          <a:pt x="14382" y="328426"/>
                        </a:cubicBezTo>
                        <a:cubicBezTo>
                          <a:pt x="27612" y="358559"/>
                          <a:pt x="96878" y="493181"/>
                          <a:pt x="124763" y="547179"/>
                        </a:cubicBezTo>
                        <a:cubicBezTo>
                          <a:pt x="131941" y="561105"/>
                          <a:pt x="136388" y="569678"/>
                          <a:pt x="136388" y="569678"/>
                        </a:cubicBezTo>
                        <a:cubicBezTo>
                          <a:pt x="136388" y="569678"/>
                          <a:pt x="142334" y="624212"/>
                          <a:pt x="178655" y="635302"/>
                        </a:cubicBezTo>
                        <a:cubicBezTo>
                          <a:pt x="214950" y="646391"/>
                          <a:pt x="356374" y="553019"/>
                          <a:pt x="357284" y="541017"/>
                        </a:cubicBezTo>
                        <a:cubicBezTo>
                          <a:pt x="358221" y="528992"/>
                          <a:pt x="357284" y="492939"/>
                          <a:pt x="357284" y="492939"/>
                        </a:cubicBezTo>
                        <a:cubicBezTo>
                          <a:pt x="357284" y="492939"/>
                          <a:pt x="350723" y="480860"/>
                          <a:pt x="342258" y="464280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77" name="任意多边形: 形状 76"/>
                <p:cNvSpPr/>
                <p:nvPr/>
              </p:nvSpPr>
              <p:spPr>
                <a:xfrm>
                  <a:off x="4297572" y="3494905"/>
                  <a:ext cx="232937" cy="171934"/>
                </a:xfrm>
                <a:custGeom>
                  <a:avLst/>
                  <a:gdLst>
                    <a:gd name="connsiteX0" fmla="*/ 217496 w 232937"/>
                    <a:gd name="connsiteY0" fmla="*/ 0 h 171934"/>
                    <a:gd name="connsiteX1" fmla="*/ 0 w 232937"/>
                    <a:gd name="connsiteY1" fmla="*/ 82898 h 171934"/>
                    <a:gd name="connsiteX2" fmla="*/ 11625 w 232937"/>
                    <a:gd name="connsiteY2" fmla="*/ 105398 h 171934"/>
                    <a:gd name="connsiteX3" fmla="*/ 53892 w 232937"/>
                    <a:gd name="connsiteY3" fmla="*/ 171021 h 171934"/>
                    <a:gd name="connsiteX4" fmla="*/ 232522 w 232937"/>
                    <a:gd name="connsiteY4" fmla="*/ 76737 h 171934"/>
                    <a:gd name="connsiteX5" fmla="*/ 232522 w 232937"/>
                    <a:gd name="connsiteY5" fmla="*/ 28658 h 171934"/>
                    <a:gd name="connsiteX6" fmla="*/ 217496 w 232937"/>
                    <a:gd name="connsiteY6" fmla="*/ 0 h 171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2937" h="171934">
                      <a:moveTo>
                        <a:pt x="217496" y="0"/>
                      </a:moveTo>
                      <a:cubicBezTo>
                        <a:pt x="192640" y="22444"/>
                        <a:pt x="114454" y="83461"/>
                        <a:pt x="0" y="82898"/>
                      </a:cubicBezTo>
                      <a:cubicBezTo>
                        <a:pt x="7179" y="96825"/>
                        <a:pt x="11625" y="105398"/>
                        <a:pt x="11625" y="105398"/>
                      </a:cubicBezTo>
                      <a:cubicBezTo>
                        <a:pt x="11625" y="105398"/>
                        <a:pt x="17571" y="159932"/>
                        <a:pt x="53892" y="171021"/>
                      </a:cubicBezTo>
                      <a:cubicBezTo>
                        <a:pt x="90187" y="182111"/>
                        <a:pt x="231611" y="88739"/>
                        <a:pt x="232522" y="76737"/>
                      </a:cubicBezTo>
                      <a:cubicBezTo>
                        <a:pt x="233458" y="64711"/>
                        <a:pt x="232522" y="28658"/>
                        <a:pt x="232522" y="28658"/>
                      </a:cubicBezTo>
                      <a:cubicBezTo>
                        <a:pt x="232522" y="28658"/>
                        <a:pt x="225960" y="16580"/>
                        <a:pt x="217496" y="0"/>
                      </a:cubicBezTo>
                      <a:close/>
                    </a:path>
                  </a:pathLst>
                </a:custGeom>
                <a:solidFill>
                  <a:srgbClr val="FCAA23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78" name="组合 77"/>
                <p:cNvGrpSpPr/>
                <p:nvPr/>
              </p:nvGrpSpPr>
              <p:grpSpPr>
                <a:xfrm>
                  <a:off x="4510251" y="4462375"/>
                  <a:ext cx="1314489" cy="1267314"/>
                  <a:chOff x="4510251" y="4462375"/>
                  <a:chExt cx="1314489" cy="1267314"/>
                </a:xfrm>
              </p:grpSpPr>
              <p:grpSp>
                <p:nvGrpSpPr>
                  <p:cNvPr id="157" name="组合 156"/>
                  <p:cNvGrpSpPr/>
                  <p:nvPr/>
                </p:nvGrpSpPr>
                <p:grpSpPr>
                  <a:xfrm>
                    <a:off x="4510251" y="4593000"/>
                    <a:ext cx="378036" cy="1136689"/>
                    <a:chOff x="4510251" y="4593000"/>
                    <a:chExt cx="378036" cy="1136689"/>
                  </a:xfrm>
                </p:grpSpPr>
                <p:sp>
                  <p:nvSpPr>
                    <p:cNvPr id="162" name="任意多边形: 形状 161"/>
                    <p:cNvSpPr/>
                    <p:nvPr/>
                  </p:nvSpPr>
                  <p:spPr>
                    <a:xfrm>
                      <a:off x="4510251" y="4593000"/>
                      <a:ext cx="378036" cy="1136689"/>
                    </a:xfrm>
                    <a:custGeom>
                      <a:avLst/>
                      <a:gdLst>
                        <a:gd name="connsiteX0" fmla="*/ 0 w 378036"/>
                        <a:gd name="connsiteY0" fmla="*/ 1136690 h 1136689"/>
                        <a:gd name="connsiteX1" fmla="*/ 116782 w 378036"/>
                        <a:gd name="connsiteY1" fmla="*/ 1136690 h 1136689"/>
                        <a:gd name="connsiteX2" fmla="*/ 378037 w 378036"/>
                        <a:gd name="connsiteY2" fmla="*/ 0 h 1136689"/>
                        <a:gd name="connsiteX3" fmla="*/ 270750 w 378036"/>
                        <a:gd name="connsiteY3" fmla="*/ 0 h 11366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78036" h="1136689">
                          <a:moveTo>
                            <a:pt x="0" y="1136690"/>
                          </a:moveTo>
                          <a:lnTo>
                            <a:pt x="116782" y="1136690"/>
                          </a:lnTo>
                          <a:lnTo>
                            <a:pt x="378037" y="0"/>
                          </a:lnTo>
                          <a:lnTo>
                            <a:pt x="270750" y="0"/>
                          </a:lnTo>
                          <a:close/>
                        </a:path>
                      </a:pathLst>
                    </a:custGeom>
                    <a:solidFill>
                      <a:srgbClr val="0502AB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3" name="任意多边形: 形状 162"/>
                    <p:cNvSpPr/>
                    <p:nvPr/>
                  </p:nvSpPr>
                  <p:spPr>
                    <a:xfrm>
                      <a:off x="4510251" y="4593000"/>
                      <a:ext cx="378036" cy="1136689"/>
                    </a:xfrm>
                    <a:custGeom>
                      <a:avLst/>
                      <a:gdLst>
                        <a:gd name="connsiteX0" fmla="*/ 0 w 378036"/>
                        <a:gd name="connsiteY0" fmla="*/ 1136690 h 1136689"/>
                        <a:gd name="connsiteX1" fmla="*/ 116782 w 378036"/>
                        <a:gd name="connsiteY1" fmla="*/ 1136690 h 1136689"/>
                        <a:gd name="connsiteX2" fmla="*/ 378037 w 378036"/>
                        <a:gd name="connsiteY2" fmla="*/ 0 h 1136689"/>
                        <a:gd name="connsiteX3" fmla="*/ 270750 w 378036"/>
                        <a:gd name="connsiteY3" fmla="*/ 0 h 11366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78036" h="1136689">
                          <a:moveTo>
                            <a:pt x="0" y="1136690"/>
                          </a:moveTo>
                          <a:lnTo>
                            <a:pt x="116782" y="1136690"/>
                          </a:lnTo>
                          <a:lnTo>
                            <a:pt x="378037" y="0"/>
                          </a:lnTo>
                          <a:lnTo>
                            <a:pt x="270750" y="0"/>
                          </a:lnTo>
                          <a:close/>
                        </a:path>
                      </a:pathLst>
                    </a:custGeom>
                    <a:noFill/>
                    <a:ln w="8792" cap="flat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58" name="组合 157"/>
                  <p:cNvGrpSpPr/>
                  <p:nvPr/>
                </p:nvGrpSpPr>
                <p:grpSpPr>
                  <a:xfrm>
                    <a:off x="5446704" y="4593000"/>
                    <a:ext cx="378036" cy="1136689"/>
                    <a:chOff x="5446704" y="4593000"/>
                    <a:chExt cx="378036" cy="1136689"/>
                  </a:xfrm>
                </p:grpSpPr>
                <p:sp>
                  <p:nvSpPr>
                    <p:cNvPr id="160" name="任意多边形: 形状 159"/>
                    <p:cNvSpPr/>
                    <p:nvPr/>
                  </p:nvSpPr>
                  <p:spPr>
                    <a:xfrm>
                      <a:off x="5446704" y="4593000"/>
                      <a:ext cx="378036" cy="1136689"/>
                    </a:xfrm>
                    <a:custGeom>
                      <a:avLst/>
                      <a:gdLst>
                        <a:gd name="connsiteX0" fmla="*/ 0 w 378036"/>
                        <a:gd name="connsiteY0" fmla="*/ 0 h 1136689"/>
                        <a:gd name="connsiteX1" fmla="*/ 261255 w 378036"/>
                        <a:gd name="connsiteY1" fmla="*/ 1136690 h 1136689"/>
                        <a:gd name="connsiteX2" fmla="*/ 378037 w 378036"/>
                        <a:gd name="connsiteY2" fmla="*/ 1136690 h 1136689"/>
                        <a:gd name="connsiteX3" fmla="*/ 107286 w 378036"/>
                        <a:gd name="connsiteY3" fmla="*/ 0 h 11366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78036" h="1136689">
                          <a:moveTo>
                            <a:pt x="0" y="0"/>
                          </a:moveTo>
                          <a:lnTo>
                            <a:pt x="261255" y="1136690"/>
                          </a:lnTo>
                          <a:lnTo>
                            <a:pt x="378037" y="1136690"/>
                          </a:lnTo>
                          <a:lnTo>
                            <a:pt x="107286" y="0"/>
                          </a:lnTo>
                          <a:close/>
                        </a:path>
                      </a:pathLst>
                    </a:custGeom>
                    <a:solidFill>
                      <a:srgbClr val="0502AB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1" name="任意多边形: 形状 160"/>
                    <p:cNvSpPr/>
                    <p:nvPr/>
                  </p:nvSpPr>
                  <p:spPr>
                    <a:xfrm>
                      <a:off x="5446704" y="4593000"/>
                      <a:ext cx="378036" cy="1136689"/>
                    </a:xfrm>
                    <a:custGeom>
                      <a:avLst/>
                      <a:gdLst>
                        <a:gd name="connsiteX0" fmla="*/ 0 w 378036"/>
                        <a:gd name="connsiteY0" fmla="*/ 0 h 1136689"/>
                        <a:gd name="connsiteX1" fmla="*/ 261255 w 378036"/>
                        <a:gd name="connsiteY1" fmla="*/ 1136690 h 1136689"/>
                        <a:gd name="connsiteX2" fmla="*/ 378037 w 378036"/>
                        <a:gd name="connsiteY2" fmla="*/ 1136690 h 1136689"/>
                        <a:gd name="connsiteX3" fmla="*/ 107286 w 378036"/>
                        <a:gd name="connsiteY3" fmla="*/ 0 h 11366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78036" h="1136689">
                          <a:moveTo>
                            <a:pt x="0" y="0"/>
                          </a:moveTo>
                          <a:lnTo>
                            <a:pt x="261255" y="1136690"/>
                          </a:lnTo>
                          <a:lnTo>
                            <a:pt x="378037" y="1136690"/>
                          </a:lnTo>
                          <a:lnTo>
                            <a:pt x="107286" y="0"/>
                          </a:lnTo>
                          <a:close/>
                        </a:path>
                      </a:pathLst>
                    </a:custGeom>
                    <a:noFill/>
                    <a:ln w="8792" cap="flat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59" name="任意多边形: 形状 158"/>
                  <p:cNvSpPr/>
                  <p:nvPr/>
                </p:nvSpPr>
                <p:spPr>
                  <a:xfrm>
                    <a:off x="4670205" y="4462375"/>
                    <a:ext cx="1053782" cy="153544"/>
                  </a:xfrm>
                  <a:custGeom>
                    <a:avLst/>
                    <a:gdLst>
                      <a:gd name="connsiteX0" fmla="*/ 0 w 1053782"/>
                      <a:gd name="connsiteY0" fmla="*/ 0 h 153544"/>
                      <a:gd name="connsiteX1" fmla="*/ 1053782 w 1053782"/>
                      <a:gd name="connsiteY1" fmla="*/ 0 h 153544"/>
                      <a:gd name="connsiteX2" fmla="*/ 1053782 w 1053782"/>
                      <a:gd name="connsiteY2" fmla="*/ 153544 h 153544"/>
                      <a:gd name="connsiteX3" fmla="*/ 0 w 1053782"/>
                      <a:gd name="connsiteY3" fmla="*/ 153544 h 15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53782" h="153544">
                        <a:moveTo>
                          <a:pt x="0" y="0"/>
                        </a:moveTo>
                        <a:lnTo>
                          <a:pt x="1053782" y="0"/>
                        </a:lnTo>
                        <a:lnTo>
                          <a:pt x="1053782" y="153544"/>
                        </a:lnTo>
                        <a:lnTo>
                          <a:pt x="0" y="153544"/>
                        </a:lnTo>
                        <a:close/>
                      </a:path>
                    </a:pathLst>
                  </a:custGeom>
                  <a:solidFill>
                    <a:srgbClr val="0B065A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79" name="组合 78"/>
                <p:cNvGrpSpPr/>
                <p:nvPr/>
              </p:nvGrpSpPr>
              <p:grpSpPr>
                <a:xfrm>
                  <a:off x="4250808" y="5007909"/>
                  <a:ext cx="308722" cy="628108"/>
                  <a:chOff x="4250808" y="5007909"/>
                  <a:chExt cx="308722" cy="628108"/>
                </a:xfrm>
              </p:grpSpPr>
              <p:sp>
                <p:nvSpPr>
                  <p:cNvPr id="155" name="任意多边形: 形状 154"/>
                  <p:cNvSpPr/>
                  <p:nvPr/>
                </p:nvSpPr>
                <p:spPr>
                  <a:xfrm>
                    <a:off x="4250808" y="5007909"/>
                    <a:ext cx="308722" cy="628108"/>
                  </a:xfrm>
                  <a:custGeom>
                    <a:avLst/>
                    <a:gdLst>
                      <a:gd name="connsiteX0" fmla="*/ 262011 w 308722"/>
                      <a:gd name="connsiteY0" fmla="*/ 174450 h 628108"/>
                      <a:gd name="connsiteX1" fmla="*/ 251832 w 308722"/>
                      <a:gd name="connsiteY1" fmla="*/ 136470 h 628108"/>
                      <a:gd name="connsiteX2" fmla="*/ 245484 w 308722"/>
                      <a:gd name="connsiteY2" fmla="*/ 0 h 628108"/>
                      <a:gd name="connsiteX3" fmla="*/ 0 w 308722"/>
                      <a:gd name="connsiteY3" fmla="*/ 0 h 628108"/>
                      <a:gd name="connsiteX4" fmla="*/ 44436 w 308722"/>
                      <a:gd name="connsiteY4" fmla="*/ 293081 h 628108"/>
                      <a:gd name="connsiteX5" fmla="*/ 28553 w 308722"/>
                      <a:gd name="connsiteY5" fmla="*/ 480711 h 628108"/>
                      <a:gd name="connsiteX6" fmla="*/ 8465 w 308722"/>
                      <a:gd name="connsiteY6" fmla="*/ 563959 h 628108"/>
                      <a:gd name="connsiteX7" fmla="*/ 133309 w 308722"/>
                      <a:gd name="connsiteY7" fmla="*/ 624252 h 628108"/>
                      <a:gd name="connsiteX8" fmla="*/ 230673 w 308722"/>
                      <a:gd name="connsiteY8" fmla="*/ 493059 h 628108"/>
                      <a:gd name="connsiteX9" fmla="*/ 229923 w 308722"/>
                      <a:gd name="connsiteY9" fmla="*/ 479506 h 628108"/>
                      <a:gd name="connsiteX10" fmla="*/ 252234 w 308722"/>
                      <a:gd name="connsiteY10" fmla="*/ 368991 h 628108"/>
                      <a:gd name="connsiteX11" fmla="*/ 271922 w 308722"/>
                      <a:gd name="connsiteY11" fmla="*/ 338590 h 628108"/>
                      <a:gd name="connsiteX12" fmla="*/ 299431 w 308722"/>
                      <a:gd name="connsiteY12" fmla="*/ 243369 h 628108"/>
                      <a:gd name="connsiteX13" fmla="*/ 262011 w 308722"/>
                      <a:gd name="connsiteY13" fmla="*/ 174450 h 628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08722" h="628108">
                        <a:moveTo>
                          <a:pt x="262011" y="174450"/>
                        </a:moveTo>
                        <a:cubicBezTo>
                          <a:pt x="257456" y="164755"/>
                          <a:pt x="254028" y="153532"/>
                          <a:pt x="251832" y="136470"/>
                        </a:cubicBezTo>
                        <a:cubicBezTo>
                          <a:pt x="245484" y="86758"/>
                          <a:pt x="245484" y="0"/>
                          <a:pt x="245484" y="0"/>
                        </a:cubicBezTo>
                        <a:lnTo>
                          <a:pt x="0" y="0"/>
                        </a:lnTo>
                        <a:cubicBezTo>
                          <a:pt x="0" y="0"/>
                          <a:pt x="43390" y="242296"/>
                          <a:pt x="44436" y="293081"/>
                        </a:cubicBezTo>
                        <a:cubicBezTo>
                          <a:pt x="45133" y="326267"/>
                          <a:pt x="39053" y="412355"/>
                          <a:pt x="28553" y="480711"/>
                        </a:cubicBezTo>
                        <a:cubicBezTo>
                          <a:pt x="22981" y="516951"/>
                          <a:pt x="16178" y="548209"/>
                          <a:pt x="8465" y="563959"/>
                        </a:cubicBezTo>
                        <a:cubicBezTo>
                          <a:pt x="-13740" y="609439"/>
                          <a:pt x="67714" y="639091"/>
                          <a:pt x="133309" y="624252"/>
                        </a:cubicBezTo>
                        <a:cubicBezTo>
                          <a:pt x="198933" y="609439"/>
                          <a:pt x="235948" y="534335"/>
                          <a:pt x="230673" y="493059"/>
                        </a:cubicBezTo>
                        <a:cubicBezTo>
                          <a:pt x="230165" y="489068"/>
                          <a:pt x="229923" y="484489"/>
                          <a:pt x="229923" y="479506"/>
                        </a:cubicBezTo>
                        <a:cubicBezTo>
                          <a:pt x="229895" y="448247"/>
                          <a:pt x="239511" y="400463"/>
                          <a:pt x="252234" y="368991"/>
                        </a:cubicBezTo>
                        <a:cubicBezTo>
                          <a:pt x="258314" y="353939"/>
                          <a:pt x="265117" y="342608"/>
                          <a:pt x="271922" y="338590"/>
                        </a:cubicBezTo>
                        <a:cubicBezTo>
                          <a:pt x="295198" y="324823"/>
                          <a:pt x="323777" y="300501"/>
                          <a:pt x="299431" y="243369"/>
                        </a:cubicBezTo>
                        <a:cubicBezTo>
                          <a:pt x="283464" y="205870"/>
                          <a:pt x="270687" y="192959"/>
                          <a:pt x="262011" y="17445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任意多边形: 形状 155"/>
                  <p:cNvSpPr/>
                  <p:nvPr/>
                </p:nvSpPr>
                <p:spPr>
                  <a:xfrm>
                    <a:off x="4250808" y="5007909"/>
                    <a:ext cx="308722" cy="628108"/>
                  </a:xfrm>
                  <a:custGeom>
                    <a:avLst/>
                    <a:gdLst>
                      <a:gd name="connsiteX0" fmla="*/ 262011 w 308722"/>
                      <a:gd name="connsiteY0" fmla="*/ 174450 h 628108"/>
                      <a:gd name="connsiteX1" fmla="*/ 251832 w 308722"/>
                      <a:gd name="connsiteY1" fmla="*/ 136470 h 628108"/>
                      <a:gd name="connsiteX2" fmla="*/ 245484 w 308722"/>
                      <a:gd name="connsiteY2" fmla="*/ 0 h 628108"/>
                      <a:gd name="connsiteX3" fmla="*/ 0 w 308722"/>
                      <a:gd name="connsiteY3" fmla="*/ 0 h 628108"/>
                      <a:gd name="connsiteX4" fmla="*/ 44436 w 308722"/>
                      <a:gd name="connsiteY4" fmla="*/ 293081 h 628108"/>
                      <a:gd name="connsiteX5" fmla="*/ 28553 w 308722"/>
                      <a:gd name="connsiteY5" fmla="*/ 480711 h 628108"/>
                      <a:gd name="connsiteX6" fmla="*/ 8465 w 308722"/>
                      <a:gd name="connsiteY6" fmla="*/ 563959 h 628108"/>
                      <a:gd name="connsiteX7" fmla="*/ 133309 w 308722"/>
                      <a:gd name="connsiteY7" fmla="*/ 624252 h 628108"/>
                      <a:gd name="connsiteX8" fmla="*/ 230673 w 308722"/>
                      <a:gd name="connsiteY8" fmla="*/ 493059 h 628108"/>
                      <a:gd name="connsiteX9" fmla="*/ 229923 w 308722"/>
                      <a:gd name="connsiteY9" fmla="*/ 479506 h 628108"/>
                      <a:gd name="connsiteX10" fmla="*/ 252234 w 308722"/>
                      <a:gd name="connsiteY10" fmla="*/ 368991 h 628108"/>
                      <a:gd name="connsiteX11" fmla="*/ 271922 w 308722"/>
                      <a:gd name="connsiteY11" fmla="*/ 338590 h 628108"/>
                      <a:gd name="connsiteX12" fmla="*/ 299431 w 308722"/>
                      <a:gd name="connsiteY12" fmla="*/ 243369 h 628108"/>
                      <a:gd name="connsiteX13" fmla="*/ 262011 w 308722"/>
                      <a:gd name="connsiteY13" fmla="*/ 174450 h 628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08722" h="628108">
                        <a:moveTo>
                          <a:pt x="262011" y="174450"/>
                        </a:moveTo>
                        <a:cubicBezTo>
                          <a:pt x="257456" y="164755"/>
                          <a:pt x="254028" y="153532"/>
                          <a:pt x="251832" y="136470"/>
                        </a:cubicBezTo>
                        <a:cubicBezTo>
                          <a:pt x="245484" y="86758"/>
                          <a:pt x="245484" y="0"/>
                          <a:pt x="245484" y="0"/>
                        </a:cubicBezTo>
                        <a:lnTo>
                          <a:pt x="0" y="0"/>
                        </a:lnTo>
                        <a:cubicBezTo>
                          <a:pt x="0" y="0"/>
                          <a:pt x="43390" y="242296"/>
                          <a:pt x="44436" y="293081"/>
                        </a:cubicBezTo>
                        <a:cubicBezTo>
                          <a:pt x="45133" y="326267"/>
                          <a:pt x="39053" y="412355"/>
                          <a:pt x="28553" y="480711"/>
                        </a:cubicBezTo>
                        <a:cubicBezTo>
                          <a:pt x="22981" y="516951"/>
                          <a:pt x="16178" y="548209"/>
                          <a:pt x="8465" y="563959"/>
                        </a:cubicBezTo>
                        <a:cubicBezTo>
                          <a:pt x="-13740" y="609439"/>
                          <a:pt x="67714" y="639091"/>
                          <a:pt x="133309" y="624252"/>
                        </a:cubicBezTo>
                        <a:cubicBezTo>
                          <a:pt x="198933" y="609439"/>
                          <a:pt x="235948" y="534335"/>
                          <a:pt x="230673" y="493059"/>
                        </a:cubicBezTo>
                        <a:cubicBezTo>
                          <a:pt x="230165" y="489068"/>
                          <a:pt x="229923" y="484489"/>
                          <a:pt x="229923" y="479506"/>
                        </a:cubicBezTo>
                        <a:cubicBezTo>
                          <a:pt x="229895" y="448247"/>
                          <a:pt x="239511" y="400463"/>
                          <a:pt x="252234" y="368991"/>
                        </a:cubicBezTo>
                        <a:cubicBezTo>
                          <a:pt x="258314" y="353939"/>
                          <a:pt x="265117" y="342608"/>
                          <a:pt x="271922" y="338590"/>
                        </a:cubicBezTo>
                        <a:cubicBezTo>
                          <a:pt x="295198" y="324823"/>
                          <a:pt x="323777" y="300501"/>
                          <a:pt x="299431" y="243369"/>
                        </a:cubicBezTo>
                        <a:cubicBezTo>
                          <a:pt x="283464" y="205870"/>
                          <a:pt x="270687" y="192959"/>
                          <a:pt x="262011" y="174450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0" name="组合 79"/>
                <p:cNvGrpSpPr/>
                <p:nvPr/>
              </p:nvGrpSpPr>
              <p:grpSpPr>
                <a:xfrm>
                  <a:off x="5079229" y="5068857"/>
                  <a:ext cx="245326" cy="637211"/>
                  <a:chOff x="5079229" y="5068857"/>
                  <a:chExt cx="245326" cy="637211"/>
                </a:xfrm>
              </p:grpSpPr>
              <p:sp>
                <p:nvSpPr>
                  <p:cNvPr id="153" name="任意多边形: 形状 152"/>
                  <p:cNvSpPr/>
                  <p:nvPr/>
                </p:nvSpPr>
                <p:spPr>
                  <a:xfrm>
                    <a:off x="5079229" y="5068857"/>
                    <a:ext cx="245326" cy="637211"/>
                  </a:xfrm>
                  <a:custGeom>
                    <a:avLst/>
                    <a:gdLst>
                      <a:gd name="connsiteX0" fmla="*/ 216406 w 245326"/>
                      <a:gd name="connsiteY0" fmla="*/ 16809 h 637211"/>
                      <a:gd name="connsiteX1" fmla="*/ 13082 w 245326"/>
                      <a:gd name="connsiteY1" fmla="*/ 9712 h 637211"/>
                      <a:gd name="connsiteX2" fmla="*/ 21358 w 245326"/>
                      <a:gd name="connsiteY2" fmla="*/ 348996 h 637211"/>
                      <a:gd name="connsiteX3" fmla="*/ 7376 w 245326"/>
                      <a:gd name="connsiteY3" fmla="*/ 487609 h 637211"/>
                      <a:gd name="connsiteX4" fmla="*/ 89 w 245326"/>
                      <a:gd name="connsiteY4" fmla="*/ 573615 h 637211"/>
                      <a:gd name="connsiteX5" fmla="*/ 167950 w 245326"/>
                      <a:gd name="connsiteY5" fmla="*/ 612614 h 637211"/>
                      <a:gd name="connsiteX6" fmla="*/ 219778 w 245326"/>
                      <a:gd name="connsiteY6" fmla="*/ 517769 h 637211"/>
                      <a:gd name="connsiteX7" fmla="*/ 244794 w 245326"/>
                      <a:gd name="connsiteY7" fmla="*/ 283964 h 637211"/>
                      <a:gd name="connsiteX8" fmla="*/ 216406 w 245326"/>
                      <a:gd name="connsiteY8" fmla="*/ 16809 h 6372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326" h="637211">
                        <a:moveTo>
                          <a:pt x="216406" y="16809"/>
                        </a:moveTo>
                        <a:cubicBezTo>
                          <a:pt x="216406" y="-16296"/>
                          <a:pt x="13082" y="9712"/>
                          <a:pt x="13082" y="9712"/>
                        </a:cubicBezTo>
                        <a:cubicBezTo>
                          <a:pt x="13082" y="9712"/>
                          <a:pt x="29635" y="265054"/>
                          <a:pt x="21358" y="348996"/>
                        </a:cubicBezTo>
                        <a:cubicBezTo>
                          <a:pt x="16643" y="396888"/>
                          <a:pt x="11528" y="444780"/>
                          <a:pt x="7376" y="487609"/>
                        </a:cubicBezTo>
                        <a:cubicBezTo>
                          <a:pt x="4215" y="519859"/>
                          <a:pt x="1617" y="549241"/>
                          <a:pt x="89" y="573615"/>
                        </a:cubicBezTo>
                        <a:cubicBezTo>
                          <a:pt x="-3474" y="630345"/>
                          <a:pt x="100559" y="662275"/>
                          <a:pt x="167950" y="612614"/>
                        </a:cubicBezTo>
                        <a:cubicBezTo>
                          <a:pt x="191172" y="595497"/>
                          <a:pt x="207913" y="560007"/>
                          <a:pt x="219778" y="517769"/>
                        </a:cubicBezTo>
                        <a:cubicBezTo>
                          <a:pt x="242331" y="437440"/>
                          <a:pt x="247124" y="332792"/>
                          <a:pt x="244794" y="283964"/>
                        </a:cubicBezTo>
                        <a:cubicBezTo>
                          <a:pt x="241236" y="209500"/>
                          <a:pt x="216406" y="49915"/>
                          <a:pt x="216406" y="16809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任意多边形: 形状 153"/>
                  <p:cNvSpPr/>
                  <p:nvPr/>
                </p:nvSpPr>
                <p:spPr>
                  <a:xfrm>
                    <a:off x="5079229" y="5068857"/>
                    <a:ext cx="245326" cy="637211"/>
                  </a:xfrm>
                  <a:custGeom>
                    <a:avLst/>
                    <a:gdLst>
                      <a:gd name="connsiteX0" fmla="*/ 216406 w 245326"/>
                      <a:gd name="connsiteY0" fmla="*/ 16809 h 637211"/>
                      <a:gd name="connsiteX1" fmla="*/ 13082 w 245326"/>
                      <a:gd name="connsiteY1" fmla="*/ 9712 h 637211"/>
                      <a:gd name="connsiteX2" fmla="*/ 21358 w 245326"/>
                      <a:gd name="connsiteY2" fmla="*/ 348996 h 637211"/>
                      <a:gd name="connsiteX3" fmla="*/ 7376 w 245326"/>
                      <a:gd name="connsiteY3" fmla="*/ 487609 h 637211"/>
                      <a:gd name="connsiteX4" fmla="*/ 89 w 245326"/>
                      <a:gd name="connsiteY4" fmla="*/ 573615 h 637211"/>
                      <a:gd name="connsiteX5" fmla="*/ 167950 w 245326"/>
                      <a:gd name="connsiteY5" fmla="*/ 612614 h 637211"/>
                      <a:gd name="connsiteX6" fmla="*/ 219778 w 245326"/>
                      <a:gd name="connsiteY6" fmla="*/ 517769 h 637211"/>
                      <a:gd name="connsiteX7" fmla="*/ 244794 w 245326"/>
                      <a:gd name="connsiteY7" fmla="*/ 283964 h 637211"/>
                      <a:gd name="connsiteX8" fmla="*/ 216406 w 245326"/>
                      <a:gd name="connsiteY8" fmla="*/ 16809 h 6372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326" h="637211">
                        <a:moveTo>
                          <a:pt x="216406" y="16809"/>
                        </a:moveTo>
                        <a:cubicBezTo>
                          <a:pt x="216406" y="-16296"/>
                          <a:pt x="13082" y="9712"/>
                          <a:pt x="13082" y="9712"/>
                        </a:cubicBezTo>
                        <a:cubicBezTo>
                          <a:pt x="13082" y="9712"/>
                          <a:pt x="29635" y="265054"/>
                          <a:pt x="21358" y="348996"/>
                        </a:cubicBezTo>
                        <a:cubicBezTo>
                          <a:pt x="16643" y="396888"/>
                          <a:pt x="11528" y="444780"/>
                          <a:pt x="7376" y="487609"/>
                        </a:cubicBezTo>
                        <a:cubicBezTo>
                          <a:pt x="4215" y="519859"/>
                          <a:pt x="1617" y="549241"/>
                          <a:pt x="89" y="573615"/>
                        </a:cubicBezTo>
                        <a:cubicBezTo>
                          <a:pt x="-3474" y="630345"/>
                          <a:pt x="100559" y="662275"/>
                          <a:pt x="167950" y="612614"/>
                        </a:cubicBezTo>
                        <a:cubicBezTo>
                          <a:pt x="191172" y="595497"/>
                          <a:pt x="207913" y="560007"/>
                          <a:pt x="219778" y="517769"/>
                        </a:cubicBezTo>
                        <a:cubicBezTo>
                          <a:pt x="242331" y="437440"/>
                          <a:pt x="247124" y="332792"/>
                          <a:pt x="244794" y="283964"/>
                        </a:cubicBezTo>
                        <a:cubicBezTo>
                          <a:pt x="241236" y="209500"/>
                          <a:pt x="216406" y="49915"/>
                          <a:pt x="216406" y="16809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1" name="组合 80"/>
                <p:cNvGrpSpPr/>
                <p:nvPr/>
              </p:nvGrpSpPr>
              <p:grpSpPr>
                <a:xfrm>
                  <a:off x="4157018" y="3981328"/>
                  <a:ext cx="1662449" cy="1173452"/>
                  <a:chOff x="4157018" y="3981328"/>
                  <a:chExt cx="1662449" cy="1173452"/>
                </a:xfrm>
              </p:grpSpPr>
              <p:sp>
                <p:nvSpPr>
                  <p:cNvPr id="151" name="任意多边形: 形状 150"/>
                  <p:cNvSpPr/>
                  <p:nvPr/>
                </p:nvSpPr>
                <p:spPr>
                  <a:xfrm>
                    <a:off x="4162048" y="3986530"/>
                    <a:ext cx="1652212" cy="1163039"/>
                  </a:xfrm>
                  <a:custGeom>
                    <a:avLst/>
                    <a:gdLst>
                      <a:gd name="connsiteX0" fmla="*/ 1229984 w 1652212"/>
                      <a:gd name="connsiteY0" fmla="*/ 37444 h 1163039"/>
                      <a:gd name="connsiteX1" fmla="*/ 728219 w 1652212"/>
                      <a:gd name="connsiteY1" fmla="*/ 0 h 1163039"/>
                      <a:gd name="connsiteX2" fmla="*/ 695020 w 1652212"/>
                      <a:gd name="connsiteY2" fmla="*/ 1442 h 1163039"/>
                      <a:gd name="connsiteX3" fmla="*/ 524464 w 1652212"/>
                      <a:gd name="connsiteY3" fmla="*/ 91717 h 1163039"/>
                      <a:gd name="connsiteX4" fmla="*/ 505875 w 1652212"/>
                      <a:gd name="connsiteY4" fmla="*/ 100661 h 1163039"/>
                      <a:gd name="connsiteX5" fmla="*/ 255864 w 1652212"/>
                      <a:gd name="connsiteY5" fmla="*/ 239957 h 1163039"/>
                      <a:gd name="connsiteX6" fmla="*/ 30018 w 1652212"/>
                      <a:gd name="connsiteY6" fmla="*/ 451377 h 1163039"/>
                      <a:gd name="connsiteX7" fmla="*/ 15429 w 1652212"/>
                      <a:gd name="connsiteY7" fmla="*/ 951136 h 1163039"/>
                      <a:gd name="connsiteX8" fmla="*/ 14300 w 1652212"/>
                      <a:gd name="connsiteY8" fmla="*/ 952255 h 1163039"/>
                      <a:gd name="connsiteX9" fmla="*/ 16003 w 1652212"/>
                      <a:gd name="connsiteY9" fmla="*/ 1014836 h 1163039"/>
                      <a:gd name="connsiteX10" fmla="*/ 16157 w 1652212"/>
                      <a:gd name="connsiteY10" fmla="*/ 1015714 h 1163039"/>
                      <a:gd name="connsiteX11" fmla="*/ 16597 w 1652212"/>
                      <a:gd name="connsiteY11" fmla="*/ 1016490 h 1163039"/>
                      <a:gd name="connsiteX12" fmla="*/ 173889 w 1652212"/>
                      <a:gd name="connsiteY12" fmla="*/ 1082054 h 1163039"/>
                      <a:gd name="connsiteX13" fmla="*/ 214826 w 1652212"/>
                      <a:gd name="connsiteY13" fmla="*/ 1084944 h 1163039"/>
                      <a:gd name="connsiteX14" fmla="*/ 369333 w 1652212"/>
                      <a:gd name="connsiteY14" fmla="*/ 1027243 h 1163039"/>
                      <a:gd name="connsiteX15" fmla="*/ 370318 w 1652212"/>
                      <a:gd name="connsiteY15" fmla="*/ 1026137 h 1163039"/>
                      <a:gd name="connsiteX16" fmla="*/ 370570 w 1652212"/>
                      <a:gd name="connsiteY16" fmla="*/ 1024677 h 1163039"/>
                      <a:gd name="connsiteX17" fmla="*/ 376296 w 1652212"/>
                      <a:gd name="connsiteY17" fmla="*/ 978175 h 1163039"/>
                      <a:gd name="connsiteX18" fmla="*/ 365251 w 1652212"/>
                      <a:gd name="connsiteY18" fmla="*/ 922502 h 1163039"/>
                      <a:gd name="connsiteX19" fmla="*/ 369445 w 1652212"/>
                      <a:gd name="connsiteY19" fmla="*/ 876154 h 1163039"/>
                      <a:gd name="connsiteX20" fmla="*/ 386531 w 1652212"/>
                      <a:gd name="connsiteY20" fmla="*/ 644630 h 1163039"/>
                      <a:gd name="connsiteX21" fmla="*/ 622824 w 1652212"/>
                      <a:gd name="connsiteY21" fmla="*/ 592949 h 1163039"/>
                      <a:gd name="connsiteX22" fmla="*/ 789337 w 1652212"/>
                      <a:gd name="connsiteY22" fmla="*/ 519731 h 1163039"/>
                      <a:gd name="connsiteX23" fmla="*/ 803036 w 1652212"/>
                      <a:gd name="connsiteY23" fmla="*/ 721725 h 1163039"/>
                      <a:gd name="connsiteX24" fmla="*/ 848213 w 1652212"/>
                      <a:gd name="connsiteY24" fmla="*/ 1022172 h 1163039"/>
                      <a:gd name="connsiteX25" fmla="*/ 860370 w 1652212"/>
                      <a:gd name="connsiteY25" fmla="*/ 1110304 h 1163039"/>
                      <a:gd name="connsiteX26" fmla="*/ 1069080 w 1652212"/>
                      <a:gd name="connsiteY26" fmla="*/ 1163040 h 1163039"/>
                      <a:gd name="connsiteX27" fmla="*/ 1120086 w 1652212"/>
                      <a:gd name="connsiteY27" fmla="*/ 1158732 h 1163039"/>
                      <a:gd name="connsiteX28" fmla="*/ 1218685 w 1652212"/>
                      <a:gd name="connsiteY28" fmla="*/ 1067068 h 1163039"/>
                      <a:gd name="connsiteX29" fmla="*/ 1225381 w 1652212"/>
                      <a:gd name="connsiteY29" fmla="*/ 1014760 h 1163039"/>
                      <a:gd name="connsiteX30" fmla="*/ 1234290 w 1652212"/>
                      <a:gd name="connsiteY30" fmla="*/ 981606 h 1163039"/>
                      <a:gd name="connsiteX31" fmla="*/ 1261179 w 1652212"/>
                      <a:gd name="connsiteY31" fmla="*/ 682050 h 1163039"/>
                      <a:gd name="connsiteX32" fmla="*/ 1500675 w 1652212"/>
                      <a:gd name="connsiteY32" fmla="*/ 517660 h 1163039"/>
                      <a:gd name="connsiteX33" fmla="*/ 1606327 w 1652212"/>
                      <a:gd name="connsiteY33" fmla="*/ 359948 h 1163039"/>
                      <a:gd name="connsiteX34" fmla="*/ 1638551 w 1652212"/>
                      <a:gd name="connsiteY34" fmla="*/ 310615 h 1163039"/>
                      <a:gd name="connsiteX35" fmla="*/ 1639487 w 1652212"/>
                      <a:gd name="connsiteY35" fmla="*/ 164291 h 1163039"/>
                      <a:gd name="connsiteX36" fmla="*/ 1229984 w 1652212"/>
                      <a:gd name="connsiteY36" fmla="*/ 37444 h 1163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652212" h="1163039">
                        <a:moveTo>
                          <a:pt x="1229984" y="37444"/>
                        </a:moveTo>
                        <a:cubicBezTo>
                          <a:pt x="1031240" y="11900"/>
                          <a:pt x="813080" y="0"/>
                          <a:pt x="728219" y="0"/>
                        </a:cubicBezTo>
                        <a:cubicBezTo>
                          <a:pt x="711156" y="0"/>
                          <a:pt x="699985" y="486"/>
                          <a:pt x="695020" y="1442"/>
                        </a:cubicBezTo>
                        <a:cubicBezTo>
                          <a:pt x="644281" y="11190"/>
                          <a:pt x="532848" y="86048"/>
                          <a:pt x="524464" y="91717"/>
                        </a:cubicBezTo>
                        <a:cubicBezTo>
                          <a:pt x="522867" y="92467"/>
                          <a:pt x="516263" y="95581"/>
                          <a:pt x="505875" y="100661"/>
                        </a:cubicBezTo>
                        <a:cubicBezTo>
                          <a:pt x="464699" y="120771"/>
                          <a:pt x="357907" y="174602"/>
                          <a:pt x="255864" y="239957"/>
                        </a:cubicBezTo>
                        <a:cubicBezTo>
                          <a:pt x="127619" y="322095"/>
                          <a:pt x="51634" y="393227"/>
                          <a:pt x="30018" y="451377"/>
                        </a:cubicBezTo>
                        <a:cubicBezTo>
                          <a:pt x="-24011" y="596694"/>
                          <a:pt x="10369" y="908379"/>
                          <a:pt x="15429" y="951136"/>
                        </a:cubicBezTo>
                        <a:cubicBezTo>
                          <a:pt x="15027" y="951464"/>
                          <a:pt x="14651" y="951840"/>
                          <a:pt x="14300" y="952255"/>
                        </a:cubicBezTo>
                        <a:cubicBezTo>
                          <a:pt x="10703" y="956541"/>
                          <a:pt x="7648" y="967527"/>
                          <a:pt x="16003" y="1014836"/>
                        </a:cubicBezTo>
                        <a:lnTo>
                          <a:pt x="16157" y="1015714"/>
                        </a:lnTo>
                        <a:lnTo>
                          <a:pt x="16597" y="1016490"/>
                        </a:lnTo>
                        <a:cubicBezTo>
                          <a:pt x="17694" y="1018430"/>
                          <a:pt x="44925" y="1064201"/>
                          <a:pt x="173889" y="1082054"/>
                        </a:cubicBezTo>
                        <a:cubicBezTo>
                          <a:pt x="187746" y="1083973"/>
                          <a:pt x="201519" y="1084944"/>
                          <a:pt x="214826" y="1084944"/>
                        </a:cubicBezTo>
                        <a:cubicBezTo>
                          <a:pt x="316845" y="1084940"/>
                          <a:pt x="367238" y="1029599"/>
                          <a:pt x="369333" y="1027243"/>
                        </a:cubicBezTo>
                        <a:lnTo>
                          <a:pt x="370318" y="1026137"/>
                        </a:lnTo>
                        <a:lnTo>
                          <a:pt x="370570" y="1024677"/>
                        </a:lnTo>
                        <a:cubicBezTo>
                          <a:pt x="370610" y="1024449"/>
                          <a:pt x="374573" y="1001527"/>
                          <a:pt x="376296" y="978175"/>
                        </a:cubicBezTo>
                        <a:cubicBezTo>
                          <a:pt x="379616" y="933180"/>
                          <a:pt x="372078" y="924746"/>
                          <a:pt x="365251" y="922502"/>
                        </a:cubicBezTo>
                        <a:cubicBezTo>
                          <a:pt x="362317" y="919434"/>
                          <a:pt x="365941" y="897431"/>
                          <a:pt x="369445" y="876154"/>
                        </a:cubicBezTo>
                        <a:cubicBezTo>
                          <a:pt x="376974" y="830444"/>
                          <a:pt x="389503" y="754364"/>
                          <a:pt x="386531" y="644630"/>
                        </a:cubicBezTo>
                        <a:cubicBezTo>
                          <a:pt x="410499" y="641370"/>
                          <a:pt x="521886" y="625166"/>
                          <a:pt x="622824" y="592949"/>
                        </a:cubicBezTo>
                        <a:cubicBezTo>
                          <a:pt x="713912" y="563868"/>
                          <a:pt x="769609" y="532058"/>
                          <a:pt x="789337" y="519731"/>
                        </a:cubicBezTo>
                        <a:cubicBezTo>
                          <a:pt x="789984" y="553502"/>
                          <a:pt x="792867" y="667518"/>
                          <a:pt x="803036" y="721725"/>
                        </a:cubicBezTo>
                        <a:cubicBezTo>
                          <a:pt x="814481" y="782742"/>
                          <a:pt x="846740" y="1011696"/>
                          <a:pt x="848213" y="1022172"/>
                        </a:cubicBezTo>
                        <a:cubicBezTo>
                          <a:pt x="848233" y="1027599"/>
                          <a:pt x="848720" y="1081153"/>
                          <a:pt x="860370" y="1110304"/>
                        </a:cubicBezTo>
                        <a:cubicBezTo>
                          <a:pt x="871539" y="1138211"/>
                          <a:pt x="986386" y="1163040"/>
                          <a:pt x="1069080" y="1163040"/>
                        </a:cubicBezTo>
                        <a:cubicBezTo>
                          <a:pt x="1088997" y="1163040"/>
                          <a:pt x="1106157" y="1161591"/>
                          <a:pt x="1120086" y="1158732"/>
                        </a:cubicBezTo>
                        <a:cubicBezTo>
                          <a:pt x="1195647" y="1143217"/>
                          <a:pt x="1218685" y="1121802"/>
                          <a:pt x="1218685" y="1067068"/>
                        </a:cubicBezTo>
                        <a:cubicBezTo>
                          <a:pt x="1218685" y="1035874"/>
                          <a:pt x="1221064" y="1028375"/>
                          <a:pt x="1225381" y="1014760"/>
                        </a:cubicBezTo>
                        <a:cubicBezTo>
                          <a:pt x="1227796" y="1007141"/>
                          <a:pt x="1230801" y="997661"/>
                          <a:pt x="1234290" y="981606"/>
                        </a:cubicBezTo>
                        <a:cubicBezTo>
                          <a:pt x="1240906" y="951224"/>
                          <a:pt x="1279086" y="742658"/>
                          <a:pt x="1261179" y="682050"/>
                        </a:cubicBezTo>
                        <a:cubicBezTo>
                          <a:pt x="1287879" y="668552"/>
                          <a:pt x="1431699" y="593872"/>
                          <a:pt x="1500675" y="517660"/>
                        </a:cubicBezTo>
                        <a:cubicBezTo>
                          <a:pt x="1570294" y="440706"/>
                          <a:pt x="1602190" y="369569"/>
                          <a:pt x="1606327" y="359948"/>
                        </a:cubicBezTo>
                        <a:cubicBezTo>
                          <a:pt x="1610354" y="356128"/>
                          <a:pt x="1626470" y="339671"/>
                          <a:pt x="1638551" y="310615"/>
                        </a:cubicBezTo>
                        <a:cubicBezTo>
                          <a:pt x="1661158" y="256236"/>
                          <a:pt x="1651537" y="201030"/>
                          <a:pt x="1639487" y="164291"/>
                        </a:cubicBezTo>
                        <a:cubicBezTo>
                          <a:pt x="1622615" y="112880"/>
                          <a:pt x="1484839" y="70200"/>
                          <a:pt x="1229984" y="3744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任意多边形: 形状 151"/>
                  <p:cNvSpPr/>
                  <p:nvPr/>
                </p:nvSpPr>
                <p:spPr>
                  <a:xfrm>
                    <a:off x="4157018" y="3981328"/>
                    <a:ext cx="1662449" cy="1173452"/>
                  </a:xfrm>
                  <a:custGeom>
                    <a:avLst/>
                    <a:gdLst>
                      <a:gd name="connsiteX0" fmla="*/ 1508153 w 1662449"/>
                      <a:gd name="connsiteY0" fmla="*/ 87662 h 1173452"/>
                      <a:gd name="connsiteX1" fmla="*/ 1235702 w 1662449"/>
                      <a:gd name="connsiteY1" fmla="*/ 37490 h 1173452"/>
                      <a:gd name="connsiteX2" fmla="*/ 733256 w 1662449"/>
                      <a:gd name="connsiteY2" fmla="*/ 0 h 1173452"/>
                      <a:gd name="connsiteX3" fmla="*/ 733256 w 1662449"/>
                      <a:gd name="connsiteY3" fmla="*/ 10401 h 1173452"/>
                      <a:gd name="connsiteX4" fmla="*/ 733252 w 1662449"/>
                      <a:gd name="connsiteY4" fmla="*/ 0 h 1173452"/>
                      <a:gd name="connsiteX5" fmla="*/ 699063 w 1662449"/>
                      <a:gd name="connsiteY5" fmla="*/ 1537 h 1173452"/>
                      <a:gd name="connsiteX6" fmla="*/ 526918 w 1662449"/>
                      <a:gd name="connsiteY6" fmla="*/ 92381 h 1173452"/>
                      <a:gd name="connsiteX7" fmla="*/ 508619 w 1662449"/>
                      <a:gd name="connsiteY7" fmla="*/ 101189 h 1173452"/>
                      <a:gd name="connsiteX8" fmla="*/ 30175 w 1662449"/>
                      <a:gd name="connsiteY8" fmla="*/ 454767 h 1173452"/>
                      <a:gd name="connsiteX9" fmla="*/ 1250 w 1662449"/>
                      <a:gd name="connsiteY9" fmla="*/ 767164 h 1173452"/>
                      <a:gd name="connsiteX10" fmla="*/ 15023 w 1662449"/>
                      <a:gd name="connsiteY10" fmla="*/ 954510 h 1173452"/>
                      <a:gd name="connsiteX11" fmla="*/ 15914 w 1662449"/>
                      <a:gd name="connsiteY11" fmla="*/ 1020943 h 1173452"/>
                      <a:gd name="connsiteX12" fmla="*/ 16224 w 1662449"/>
                      <a:gd name="connsiteY12" fmla="*/ 1022700 h 1173452"/>
                      <a:gd name="connsiteX13" fmla="*/ 17101 w 1662449"/>
                      <a:gd name="connsiteY13" fmla="*/ 1024251 h 1173452"/>
                      <a:gd name="connsiteX14" fmla="*/ 178207 w 1662449"/>
                      <a:gd name="connsiteY14" fmla="*/ 1092409 h 1173452"/>
                      <a:gd name="connsiteX15" fmla="*/ 219856 w 1662449"/>
                      <a:gd name="connsiteY15" fmla="*/ 1095350 h 1173452"/>
                      <a:gd name="connsiteX16" fmla="*/ 378249 w 1662449"/>
                      <a:gd name="connsiteY16" fmla="*/ 1035905 h 1173452"/>
                      <a:gd name="connsiteX17" fmla="*/ 380217 w 1662449"/>
                      <a:gd name="connsiteY17" fmla="*/ 1033694 h 1173452"/>
                      <a:gd name="connsiteX18" fmla="*/ 380724 w 1662449"/>
                      <a:gd name="connsiteY18" fmla="*/ 1030777 h 1173452"/>
                      <a:gd name="connsiteX19" fmla="*/ 386512 w 1662449"/>
                      <a:gd name="connsiteY19" fmla="*/ 983767 h 1173452"/>
                      <a:gd name="connsiteX20" fmla="*/ 374537 w 1662449"/>
                      <a:gd name="connsiteY20" fmla="*/ 923878 h 1173452"/>
                      <a:gd name="connsiteX21" fmla="*/ 379607 w 1662449"/>
                      <a:gd name="connsiteY21" fmla="*/ 882207 h 1173452"/>
                      <a:gd name="connsiteX22" fmla="*/ 396878 w 1662449"/>
                      <a:gd name="connsiteY22" fmla="*/ 654352 h 1173452"/>
                      <a:gd name="connsiteX23" fmla="*/ 629436 w 1662449"/>
                      <a:gd name="connsiteY23" fmla="*/ 603111 h 1173452"/>
                      <a:gd name="connsiteX24" fmla="*/ 789360 w 1662449"/>
                      <a:gd name="connsiteY24" fmla="*/ 534061 h 1173452"/>
                      <a:gd name="connsiteX25" fmla="*/ 802957 w 1662449"/>
                      <a:gd name="connsiteY25" fmla="*/ 727893 h 1173452"/>
                      <a:gd name="connsiteX26" fmla="*/ 848048 w 1662449"/>
                      <a:gd name="connsiteY26" fmla="*/ 1027760 h 1173452"/>
                      <a:gd name="connsiteX27" fmla="*/ 860573 w 1662449"/>
                      <a:gd name="connsiteY27" fmla="*/ 1117443 h 1173452"/>
                      <a:gd name="connsiteX28" fmla="*/ 942443 w 1662449"/>
                      <a:gd name="connsiteY28" fmla="*/ 1157465 h 1173452"/>
                      <a:gd name="connsiteX29" fmla="*/ 1074114 w 1662449"/>
                      <a:gd name="connsiteY29" fmla="*/ 1173452 h 1173452"/>
                      <a:gd name="connsiteX30" fmla="*/ 1126165 w 1662449"/>
                      <a:gd name="connsiteY30" fmla="*/ 1169039 h 1173452"/>
                      <a:gd name="connsiteX31" fmla="*/ 1228918 w 1662449"/>
                      <a:gd name="connsiteY31" fmla="*/ 1072279 h 1173452"/>
                      <a:gd name="connsiteX32" fmla="*/ 1235369 w 1662449"/>
                      <a:gd name="connsiteY32" fmla="*/ 1021541 h 1173452"/>
                      <a:gd name="connsiteX33" fmla="*/ 1244406 w 1662449"/>
                      <a:gd name="connsiteY33" fmla="*/ 987917 h 1173452"/>
                      <a:gd name="connsiteX34" fmla="*/ 1272273 w 1662449"/>
                      <a:gd name="connsiteY34" fmla="*/ 690010 h 1173452"/>
                      <a:gd name="connsiteX35" fmla="*/ 1509562 w 1662449"/>
                      <a:gd name="connsiteY35" fmla="*/ 526360 h 1173452"/>
                      <a:gd name="connsiteX36" fmla="*/ 1615745 w 1662449"/>
                      <a:gd name="connsiteY36" fmla="*/ 368147 h 1173452"/>
                      <a:gd name="connsiteX37" fmla="*/ 1648386 w 1662449"/>
                      <a:gd name="connsiteY37" fmla="*/ 317822 h 1173452"/>
                      <a:gd name="connsiteX38" fmla="*/ 1649461 w 1662449"/>
                      <a:gd name="connsiteY38" fmla="*/ 167881 h 1173452"/>
                      <a:gd name="connsiteX39" fmla="*/ 1508153 w 1662449"/>
                      <a:gd name="connsiteY39" fmla="*/ 87662 h 1173452"/>
                      <a:gd name="connsiteX40" fmla="*/ 1607007 w 1662449"/>
                      <a:gd name="connsiteY40" fmla="*/ 362098 h 1173452"/>
                      <a:gd name="connsiteX41" fmla="*/ 1501849 w 1662449"/>
                      <a:gd name="connsiteY41" fmla="*/ 519379 h 1173452"/>
                      <a:gd name="connsiteX42" fmla="*/ 1259819 w 1662449"/>
                      <a:gd name="connsiteY42" fmla="*/ 684642 h 1173452"/>
                      <a:gd name="connsiteX43" fmla="*/ 1234240 w 1662449"/>
                      <a:gd name="connsiteY43" fmla="*/ 985706 h 1173452"/>
                      <a:gd name="connsiteX44" fmla="*/ 1218517 w 1662449"/>
                      <a:gd name="connsiteY44" fmla="*/ 1072275 h 1173452"/>
                      <a:gd name="connsiteX45" fmla="*/ 1124072 w 1662449"/>
                      <a:gd name="connsiteY45" fmla="*/ 1158844 h 1173452"/>
                      <a:gd name="connsiteX46" fmla="*/ 1074112 w 1662449"/>
                      <a:gd name="connsiteY46" fmla="*/ 1163044 h 1173452"/>
                      <a:gd name="connsiteX47" fmla="*/ 870232 w 1662449"/>
                      <a:gd name="connsiteY47" fmla="*/ 1113577 h 1173452"/>
                      <a:gd name="connsiteX48" fmla="*/ 858445 w 1662449"/>
                      <a:gd name="connsiteY48" fmla="*/ 1027008 h 1173452"/>
                      <a:gd name="connsiteX49" fmla="*/ 813178 w 1662449"/>
                      <a:gd name="connsiteY49" fmla="*/ 725970 h 1173452"/>
                      <a:gd name="connsiteX50" fmla="*/ 799412 w 1662449"/>
                      <a:gd name="connsiteY50" fmla="*/ 515440 h 1173452"/>
                      <a:gd name="connsiteX51" fmla="*/ 626273 w 1662449"/>
                      <a:gd name="connsiteY51" fmla="*/ 593197 h 1173452"/>
                      <a:gd name="connsiteX52" fmla="*/ 386226 w 1662449"/>
                      <a:gd name="connsiteY52" fmla="*/ 645294 h 1173452"/>
                      <a:gd name="connsiteX53" fmla="*/ 368520 w 1662449"/>
                      <a:gd name="connsiteY53" fmla="*/ 932563 h 1173452"/>
                      <a:gd name="connsiteX54" fmla="*/ 370474 w 1662449"/>
                      <a:gd name="connsiteY54" fmla="*/ 1028988 h 1173452"/>
                      <a:gd name="connsiteX55" fmla="*/ 219854 w 1662449"/>
                      <a:gd name="connsiteY55" fmla="*/ 1084944 h 1173452"/>
                      <a:gd name="connsiteX56" fmla="*/ 179631 w 1662449"/>
                      <a:gd name="connsiteY56" fmla="*/ 1082102 h 1173452"/>
                      <a:gd name="connsiteX57" fmla="*/ 26152 w 1662449"/>
                      <a:gd name="connsiteY57" fmla="*/ 1019132 h 1173452"/>
                      <a:gd name="connsiteX58" fmla="*/ 25110 w 1662449"/>
                      <a:gd name="connsiteY58" fmla="*/ 959839 h 1173452"/>
                      <a:gd name="connsiteX59" fmla="*/ 26152 w 1662449"/>
                      <a:gd name="connsiteY59" fmla="*/ 960125 h 1173452"/>
                      <a:gd name="connsiteX60" fmla="*/ 39919 w 1662449"/>
                      <a:gd name="connsiteY60" fmla="*/ 458387 h 1173452"/>
                      <a:gd name="connsiteX61" fmla="*/ 513183 w 1662449"/>
                      <a:gd name="connsiteY61" fmla="*/ 110530 h 1173452"/>
                      <a:gd name="connsiteX62" fmla="*/ 532066 w 1662449"/>
                      <a:gd name="connsiteY62" fmla="*/ 101450 h 1173452"/>
                      <a:gd name="connsiteX63" fmla="*/ 701026 w 1662449"/>
                      <a:gd name="connsiteY63" fmla="*/ 11747 h 1173452"/>
                      <a:gd name="connsiteX64" fmla="*/ 733243 w 1662449"/>
                      <a:gd name="connsiteY64" fmla="*/ 10399 h 1173452"/>
                      <a:gd name="connsiteX65" fmla="*/ 1639571 w 1662449"/>
                      <a:gd name="connsiteY65" fmla="*/ 171118 h 1173452"/>
                      <a:gd name="connsiteX66" fmla="*/ 1607007 w 1662449"/>
                      <a:gd name="connsiteY66" fmla="*/ 362098 h 1173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</a:cxnLst>
                    <a:rect l="l" t="t" r="r" b="b"/>
                    <a:pathLst>
                      <a:path w="1662449" h="1173452">
                        <a:moveTo>
                          <a:pt x="1508153" y="87662"/>
                        </a:moveTo>
                        <a:cubicBezTo>
                          <a:pt x="1440402" y="68901"/>
                          <a:pt x="1348735" y="52020"/>
                          <a:pt x="1235702" y="37490"/>
                        </a:cubicBezTo>
                        <a:cubicBezTo>
                          <a:pt x="1036734" y="11916"/>
                          <a:pt x="818260" y="0"/>
                          <a:pt x="733256" y="0"/>
                        </a:cubicBezTo>
                        <a:lnTo>
                          <a:pt x="733256" y="10401"/>
                        </a:lnTo>
                        <a:lnTo>
                          <a:pt x="733252" y="0"/>
                        </a:lnTo>
                        <a:cubicBezTo>
                          <a:pt x="707037" y="0"/>
                          <a:pt x="701037" y="1156"/>
                          <a:pt x="699063" y="1537"/>
                        </a:cubicBezTo>
                        <a:cubicBezTo>
                          <a:pt x="647913" y="11364"/>
                          <a:pt x="537652" y="85140"/>
                          <a:pt x="526918" y="92381"/>
                        </a:cubicBezTo>
                        <a:cubicBezTo>
                          <a:pt x="524828" y="93364"/>
                          <a:pt x="518493" y="96361"/>
                          <a:pt x="508619" y="101189"/>
                        </a:cubicBezTo>
                        <a:cubicBezTo>
                          <a:pt x="409159" y="149764"/>
                          <a:pt x="80704" y="318824"/>
                          <a:pt x="30175" y="454767"/>
                        </a:cubicBezTo>
                        <a:cubicBezTo>
                          <a:pt x="6038" y="519685"/>
                          <a:pt x="-3693" y="624790"/>
                          <a:pt x="1250" y="767164"/>
                        </a:cubicBezTo>
                        <a:cubicBezTo>
                          <a:pt x="4323" y="855672"/>
                          <a:pt x="12430" y="931780"/>
                          <a:pt x="15023" y="954510"/>
                        </a:cubicBezTo>
                        <a:cubicBezTo>
                          <a:pt x="10383" y="960421"/>
                          <a:pt x="7451" y="973034"/>
                          <a:pt x="15914" y="1020943"/>
                        </a:cubicBezTo>
                        <a:lnTo>
                          <a:pt x="16224" y="1022700"/>
                        </a:lnTo>
                        <a:lnTo>
                          <a:pt x="17101" y="1024251"/>
                        </a:lnTo>
                        <a:cubicBezTo>
                          <a:pt x="18248" y="1026282"/>
                          <a:pt x="46722" y="1074209"/>
                          <a:pt x="178207" y="1092409"/>
                        </a:cubicBezTo>
                        <a:cubicBezTo>
                          <a:pt x="192296" y="1094359"/>
                          <a:pt x="206309" y="1095350"/>
                          <a:pt x="219856" y="1095350"/>
                        </a:cubicBezTo>
                        <a:cubicBezTo>
                          <a:pt x="324183" y="1095350"/>
                          <a:pt x="376090" y="1038332"/>
                          <a:pt x="378249" y="1035905"/>
                        </a:cubicBezTo>
                        <a:lnTo>
                          <a:pt x="380217" y="1033694"/>
                        </a:lnTo>
                        <a:lnTo>
                          <a:pt x="380724" y="1030777"/>
                        </a:lnTo>
                        <a:cubicBezTo>
                          <a:pt x="380889" y="1029834"/>
                          <a:pt x="384768" y="1007374"/>
                          <a:pt x="386512" y="983767"/>
                        </a:cubicBezTo>
                        <a:cubicBezTo>
                          <a:pt x="389140" y="948138"/>
                          <a:pt x="385551" y="929844"/>
                          <a:pt x="374537" y="923878"/>
                        </a:cubicBezTo>
                        <a:cubicBezTo>
                          <a:pt x="373772" y="917638"/>
                          <a:pt x="376735" y="899649"/>
                          <a:pt x="379607" y="882207"/>
                        </a:cubicBezTo>
                        <a:cubicBezTo>
                          <a:pt x="387059" y="836960"/>
                          <a:pt x="399392" y="762082"/>
                          <a:pt x="396878" y="654352"/>
                        </a:cubicBezTo>
                        <a:cubicBezTo>
                          <a:pt x="428337" y="649919"/>
                          <a:pt x="533572" y="633708"/>
                          <a:pt x="629436" y="603111"/>
                        </a:cubicBezTo>
                        <a:cubicBezTo>
                          <a:pt x="711016" y="577066"/>
                          <a:pt x="764517" y="548759"/>
                          <a:pt x="789360" y="534061"/>
                        </a:cubicBezTo>
                        <a:cubicBezTo>
                          <a:pt x="790301" y="575901"/>
                          <a:pt x="793492" y="677441"/>
                          <a:pt x="802957" y="727893"/>
                        </a:cubicBezTo>
                        <a:cubicBezTo>
                          <a:pt x="814275" y="788230"/>
                          <a:pt x="846029" y="1013408"/>
                          <a:pt x="848048" y="1027760"/>
                        </a:cubicBezTo>
                        <a:cubicBezTo>
                          <a:pt x="848090" y="1034986"/>
                          <a:pt x="848800" y="1087978"/>
                          <a:pt x="860573" y="1117443"/>
                        </a:cubicBezTo>
                        <a:cubicBezTo>
                          <a:pt x="866620" y="1132550"/>
                          <a:pt x="894164" y="1146016"/>
                          <a:pt x="942443" y="1157465"/>
                        </a:cubicBezTo>
                        <a:cubicBezTo>
                          <a:pt x="984646" y="1167476"/>
                          <a:pt x="1033870" y="1173452"/>
                          <a:pt x="1074114" y="1173452"/>
                        </a:cubicBezTo>
                        <a:cubicBezTo>
                          <a:pt x="1094383" y="1173452"/>
                          <a:pt x="1111894" y="1171967"/>
                          <a:pt x="1126165" y="1169039"/>
                        </a:cubicBezTo>
                        <a:cubicBezTo>
                          <a:pt x="1203950" y="1153069"/>
                          <a:pt x="1228918" y="1129557"/>
                          <a:pt x="1228918" y="1072279"/>
                        </a:cubicBezTo>
                        <a:cubicBezTo>
                          <a:pt x="1228918" y="1041893"/>
                          <a:pt x="1231074" y="1035092"/>
                          <a:pt x="1235369" y="1021541"/>
                        </a:cubicBezTo>
                        <a:cubicBezTo>
                          <a:pt x="1237818" y="1013821"/>
                          <a:pt x="1240865" y="1004211"/>
                          <a:pt x="1244406" y="987917"/>
                        </a:cubicBezTo>
                        <a:cubicBezTo>
                          <a:pt x="1250908" y="958058"/>
                          <a:pt x="1287640" y="756976"/>
                          <a:pt x="1272273" y="690010"/>
                        </a:cubicBezTo>
                        <a:cubicBezTo>
                          <a:pt x="1306732" y="672379"/>
                          <a:pt x="1442740" y="600194"/>
                          <a:pt x="1509562" y="526360"/>
                        </a:cubicBezTo>
                        <a:cubicBezTo>
                          <a:pt x="1578595" y="450054"/>
                          <a:pt x="1610104" y="381224"/>
                          <a:pt x="1615745" y="368147"/>
                        </a:cubicBezTo>
                        <a:cubicBezTo>
                          <a:pt x="1621084" y="362892"/>
                          <a:pt x="1636659" y="346028"/>
                          <a:pt x="1648386" y="317822"/>
                        </a:cubicBezTo>
                        <a:cubicBezTo>
                          <a:pt x="1661201" y="286994"/>
                          <a:pt x="1671791" y="235957"/>
                          <a:pt x="1649461" y="167881"/>
                        </a:cubicBezTo>
                        <a:cubicBezTo>
                          <a:pt x="1639479" y="137468"/>
                          <a:pt x="1593258" y="111229"/>
                          <a:pt x="1508153" y="87662"/>
                        </a:cubicBezTo>
                        <a:close/>
                        <a:moveTo>
                          <a:pt x="1607007" y="362098"/>
                        </a:moveTo>
                        <a:cubicBezTo>
                          <a:pt x="1607007" y="362098"/>
                          <a:pt x="1576605" y="436747"/>
                          <a:pt x="1501849" y="519379"/>
                        </a:cubicBezTo>
                        <a:cubicBezTo>
                          <a:pt x="1427066" y="602011"/>
                          <a:pt x="1259819" y="684642"/>
                          <a:pt x="1259819" y="684642"/>
                        </a:cubicBezTo>
                        <a:cubicBezTo>
                          <a:pt x="1279507" y="733846"/>
                          <a:pt x="1244096" y="940439"/>
                          <a:pt x="1234240" y="985706"/>
                        </a:cubicBezTo>
                        <a:cubicBezTo>
                          <a:pt x="1224410" y="1030947"/>
                          <a:pt x="1218517" y="1023071"/>
                          <a:pt x="1218517" y="1072275"/>
                        </a:cubicBezTo>
                        <a:cubicBezTo>
                          <a:pt x="1218517" y="1121453"/>
                          <a:pt x="1200785" y="1143095"/>
                          <a:pt x="1124072" y="1158844"/>
                        </a:cubicBezTo>
                        <a:cubicBezTo>
                          <a:pt x="1109927" y="1161747"/>
                          <a:pt x="1092758" y="1163044"/>
                          <a:pt x="1074112" y="1163044"/>
                        </a:cubicBezTo>
                        <a:cubicBezTo>
                          <a:pt x="991598" y="1163044"/>
                          <a:pt x="879866" y="1137652"/>
                          <a:pt x="870232" y="1113577"/>
                        </a:cubicBezTo>
                        <a:cubicBezTo>
                          <a:pt x="858445" y="1084085"/>
                          <a:pt x="858445" y="1027008"/>
                          <a:pt x="858445" y="1027008"/>
                        </a:cubicBezTo>
                        <a:cubicBezTo>
                          <a:pt x="858445" y="1027008"/>
                          <a:pt x="824991" y="788942"/>
                          <a:pt x="813178" y="725970"/>
                        </a:cubicBezTo>
                        <a:cubicBezTo>
                          <a:pt x="801366" y="663000"/>
                          <a:pt x="799412" y="515440"/>
                          <a:pt x="799412" y="515440"/>
                        </a:cubicBezTo>
                        <a:cubicBezTo>
                          <a:pt x="799412" y="515440"/>
                          <a:pt x="740378" y="556768"/>
                          <a:pt x="626273" y="593197"/>
                        </a:cubicBezTo>
                        <a:cubicBezTo>
                          <a:pt x="512142" y="629626"/>
                          <a:pt x="386226" y="645294"/>
                          <a:pt x="386226" y="645294"/>
                        </a:cubicBezTo>
                        <a:cubicBezTo>
                          <a:pt x="392119" y="836164"/>
                          <a:pt x="350788" y="926670"/>
                          <a:pt x="368520" y="932563"/>
                        </a:cubicBezTo>
                        <a:cubicBezTo>
                          <a:pt x="386226" y="938482"/>
                          <a:pt x="370474" y="1028988"/>
                          <a:pt x="370474" y="1028988"/>
                        </a:cubicBezTo>
                        <a:cubicBezTo>
                          <a:pt x="370474" y="1028988"/>
                          <a:pt x="320710" y="1084944"/>
                          <a:pt x="219854" y="1084944"/>
                        </a:cubicBezTo>
                        <a:cubicBezTo>
                          <a:pt x="207243" y="1084944"/>
                          <a:pt x="193844" y="1084072"/>
                          <a:pt x="179631" y="1082102"/>
                        </a:cubicBezTo>
                        <a:cubicBezTo>
                          <a:pt x="51731" y="1064397"/>
                          <a:pt x="26152" y="1019132"/>
                          <a:pt x="26152" y="1019132"/>
                        </a:cubicBezTo>
                        <a:cubicBezTo>
                          <a:pt x="16593" y="964998"/>
                          <a:pt x="22508" y="959839"/>
                          <a:pt x="25110" y="959839"/>
                        </a:cubicBezTo>
                        <a:cubicBezTo>
                          <a:pt x="25724" y="959839"/>
                          <a:pt x="26152" y="960125"/>
                          <a:pt x="26152" y="960125"/>
                        </a:cubicBezTo>
                        <a:cubicBezTo>
                          <a:pt x="26152" y="960125"/>
                          <a:pt x="-17132" y="611839"/>
                          <a:pt x="39919" y="458387"/>
                        </a:cubicBezTo>
                        <a:cubicBezTo>
                          <a:pt x="89820" y="324142"/>
                          <a:pt x="428998" y="151645"/>
                          <a:pt x="513183" y="110530"/>
                        </a:cubicBezTo>
                        <a:cubicBezTo>
                          <a:pt x="525237" y="104637"/>
                          <a:pt x="532066" y="101450"/>
                          <a:pt x="532066" y="101450"/>
                        </a:cubicBezTo>
                        <a:cubicBezTo>
                          <a:pt x="532066" y="101450"/>
                          <a:pt x="649865" y="21576"/>
                          <a:pt x="701026" y="11747"/>
                        </a:cubicBezTo>
                        <a:cubicBezTo>
                          <a:pt x="705653" y="10854"/>
                          <a:pt x="716792" y="10399"/>
                          <a:pt x="733243" y="10399"/>
                        </a:cubicBezTo>
                        <a:cubicBezTo>
                          <a:pt x="898666" y="10397"/>
                          <a:pt x="1601982" y="56567"/>
                          <a:pt x="1639571" y="171118"/>
                        </a:cubicBezTo>
                        <a:cubicBezTo>
                          <a:pt x="1680880" y="297037"/>
                          <a:pt x="1607007" y="362098"/>
                          <a:pt x="1607007" y="36209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2" name="任意多边形: 形状 81"/>
                <p:cNvSpPr/>
                <p:nvPr/>
              </p:nvSpPr>
              <p:spPr>
                <a:xfrm>
                  <a:off x="4543201" y="4403864"/>
                  <a:ext cx="419049" cy="222760"/>
                </a:xfrm>
                <a:custGeom>
                  <a:avLst/>
                  <a:gdLst>
                    <a:gd name="connsiteX0" fmla="*/ 226298 w 419049"/>
                    <a:gd name="connsiteY0" fmla="*/ 112592 h 222760"/>
                    <a:gd name="connsiteX1" fmla="*/ 45 w 419049"/>
                    <a:gd name="connsiteY1" fmla="*/ 149957 h 222760"/>
                    <a:gd name="connsiteX2" fmla="*/ 45 w 419049"/>
                    <a:gd name="connsiteY2" fmla="*/ 222760 h 222760"/>
                    <a:gd name="connsiteX3" fmla="*/ 240093 w 419049"/>
                    <a:gd name="connsiteY3" fmla="*/ 170663 h 222760"/>
                    <a:gd name="connsiteX4" fmla="*/ 413231 w 419049"/>
                    <a:gd name="connsiteY4" fmla="*/ 92906 h 222760"/>
                    <a:gd name="connsiteX5" fmla="*/ 417168 w 419049"/>
                    <a:gd name="connsiteY5" fmla="*/ 2400 h 222760"/>
                    <a:gd name="connsiteX6" fmla="*/ 226298 w 419049"/>
                    <a:gd name="connsiteY6" fmla="*/ 112592 h 22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049" h="222760">
                      <a:moveTo>
                        <a:pt x="226298" y="112592"/>
                      </a:moveTo>
                      <a:cubicBezTo>
                        <a:pt x="61035" y="155877"/>
                        <a:pt x="-1937" y="126361"/>
                        <a:pt x="45" y="149957"/>
                      </a:cubicBezTo>
                      <a:cubicBezTo>
                        <a:pt x="2002" y="173582"/>
                        <a:pt x="45" y="222760"/>
                        <a:pt x="45" y="222760"/>
                      </a:cubicBezTo>
                      <a:cubicBezTo>
                        <a:pt x="45" y="222760"/>
                        <a:pt x="125960" y="207090"/>
                        <a:pt x="240093" y="170663"/>
                      </a:cubicBezTo>
                      <a:cubicBezTo>
                        <a:pt x="354195" y="134237"/>
                        <a:pt x="413231" y="92906"/>
                        <a:pt x="413231" y="92906"/>
                      </a:cubicBezTo>
                      <a:cubicBezTo>
                        <a:pt x="413231" y="92906"/>
                        <a:pt x="423061" y="20104"/>
                        <a:pt x="417168" y="2400"/>
                      </a:cubicBezTo>
                      <a:cubicBezTo>
                        <a:pt x="411246" y="-15305"/>
                        <a:pt x="391587" y="69310"/>
                        <a:pt x="226298" y="112592"/>
                      </a:cubicBezTo>
                      <a:close/>
                    </a:path>
                  </a:pathLst>
                </a:custGeom>
                <a:solidFill>
                  <a:srgbClr val="0502AB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3" name="任意多边形: 形状 82"/>
                <p:cNvSpPr/>
                <p:nvPr/>
              </p:nvSpPr>
              <p:spPr>
                <a:xfrm>
                  <a:off x="4670205" y="3991730"/>
                  <a:ext cx="1138938" cy="674241"/>
                </a:xfrm>
                <a:custGeom>
                  <a:avLst/>
                  <a:gdLst>
                    <a:gd name="connsiteX0" fmla="*/ 187843 w 1138938"/>
                    <a:gd name="connsiteY0" fmla="*/ 1348 h 674241"/>
                    <a:gd name="connsiteX1" fmla="*/ 18884 w 1138938"/>
                    <a:gd name="connsiteY1" fmla="*/ 91052 h 674241"/>
                    <a:gd name="connsiteX2" fmla="*/ 0 w 1138938"/>
                    <a:gd name="connsiteY2" fmla="*/ 100132 h 674241"/>
                    <a:gd name="connsiteX3" fmla="*/ 115014 w 1138938"/>
                    <a:gd name="connsiteY3" fmla="*/ 97989 h 674241"/>
                    <a:gd name="connsiteX4" fmla="*/ 1006392 w 1138938"/>
                    <a:gd name="connsiteY4" fmla="*/ 271180 h 674241"/>
                    <a:gd name="connsiteX5" fmla="*/ 926520 w 1138938"/>
                    <a:gd name="connsiteY5" fmla="*/ 523522 h 674241"/>
                    <a:gd name="connsiteX6" fmla="*/ 746632 w 1138938"/>
                    <a:gd name="connsiteY6" fmla="*/ 674241 h 674241"/>
                    <a:gd name="connsiteX7" fmla="*/ 988660 w 1138938"/>
                    <a:gd name="connsiteY7" fmla="*/ 508979 h 674241"/>
                    <a:gd name="connsiteX8" fmla="*/ 1093818 w 1138938"/>
                    <a:gd name="connsiteY8" fmla="*/ 351697 h 674241"/>
                    <a:gd name="connsiteX9" fmla="*/ 1126389 w 1138938"/>
                    <a:gd name="connsiteY9" fmla="*/ 160720 h 674241"/>
                    <a:gd name="connsiteX10" fmla="*/ 187843 w 1138938"/>
                    <a:gd name="connsiteY10" fmla="*/ 1348 h 674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38938" h="674241">
                      <a:moveTo>
                        <a:pt x="187843" y="1348"/>
                      </a:moveTo>
                      <a:cubicBezTo>
                        <a:pt x="136683" y="11178"/>
                        <a:pt x="18884" y="91052"/>
                        <a:pt x="18884" y="91052"/>
                      </a:cubicBezTo>
                      <a:cubicBezTo>
                        <a:pt x="18884" y="91052"/>
                        <a:pt x="12052" y="94239"/>
                        <a:pt x="0" y="100132"/>
                      </a:cubicBezTo>
                      <a:cubicBezTo>
                        <a:pt x="29250" y="100211"/>
                        <a:pt x="66857" y="99596"/>
                        <a:pt x="115014" y="97989"/>
                      </a:cubicBezTo>
                      <a:cubicBezTo>
                        <a:pt x="402767" y="88346"/>
                        <a:pt x="951563" y="181371"/>
                        <a:pt x="1006392" y="271180"/>
                      </a:cubicBezTo>
                      <a:cubicBezTo>
                        <a:pt x="1061220" y="360989"/>
                        <a:pt x="1003499" y="464727"/>
                        <a:pt x="926520" y="523522"/>
                      </a:cubicBezTo>
                      <a:cubicBezTo>
                        <a:pt x="849539" y="582313"/>
                        <a:pt x="711089" y="625063"/>
                        <a:pt x="746632" y="674241"/>
                      </a:cubicBezTo>
                      <a:cubicBezTo>
                        <a:pt x="746632" y="674241"/>
                        <a:pt x="913877" y="591609"/>
                        <a:pt x="988660" y="508979"/>
                      </a:cubicBezTo>
                      <a:cubicBezTo>
                        <a:pt x="1063416" y="426347"/>
                        <a:pt x="1093818" y="351697"/>
                        <a:pt x="1093818" y="351697"/>
                      </a:cubicBezTo>
                      <a:cubicBezTo>
                        <a:pt x="1093818" y="351697"/>
                        <a:pt x="1167691" y="286637"/>
                        <a:pt x="1126389" y="160720"/>
                      </a:cubicBezTo>
                      <a:cubicBezTo>
                        <a:pt x="1085061" y="34777"/>
                        <a:pt x="239003" y="-8508"/>
                        <a:pt x="187843" y="1348"/>
                      </a:cubicBezTo>
                      <a:close/>
                    </a:path>
                  </a:pathLst>
                </a:custGeom>
                <a:solidFill>
                  <a:srgbClr val="0502AB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84" name="组合 83"/>
                <p:cNvGrpSpPr/>
                <p:nvPr/>
              </p:nvGrpSpPr>
              <p:grpSpPr>
                <a:xfrm>
                  <a:off x="4460976" y="5182359"/>
                  <a:ext cx="98553" cy="194538"/>
                  <a:chOff x="4460976" y="5182359"/>
                  <a:chExt cx="98553" cy="194538"/>
                </a:xfrm>
              </p:grpSpPr>
              <p:sp>
                <p:nvSpPr>
                  <p:cNvPr id="149" name="任意多边形: 形状 148"/>
                  <p:cNvSpPr/>
                  <p:nvPr/>
                </p:nvSpPr>
                <p:spPr>
                  <a:xfrm>
                    <a:off x="4460976" y="5182359"/>
                    <a:ext cx="98553" cy="194538"/>
                  </a:xfrm>
                  <a:custGeom>
                    <a:avLst/>
                    <a:gdLst>
                      <a:gd name="connsiteX0" fmla="*/ 51842 w 98553"/>
                      <a:gd name="connsiteY0" fmla="*/ 0 h 194538"/>
                      <a:gd name="connsiteX1" fmla="*/ 9923 w 98553"/>
                      <a:gd name="connsiteY1" fmla="*/ 47758 h 194538"/>
                      <a:gd name="connsiteX2" fmla="*/ 42065 w 98553"/>
                      <a:gd name="connsiteY2" fmla="*/ 194539 h 194538"/>
                      <a:gd name="connsiteX3" fmla="*/ 61753 w 98553"/>
                      <a:gd name="connsiteY3" fmla="*/ 164137 h 194538"/>
                      <a:gd name="connsiteX4" fmla="*/ 89262 w 98553"/>
                      <a:gd name="connsiteY4" fmla="*/ 68916 h 194538"/>
                      <a:gd name="connsiteX5" fmla="*/ 51842 w 98553"/>
                      <a:gd name="connsiteY5" fmla="*/ 0 h 1945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8553" h="194538">
                        <a:moveTo>
                          <a:pt x="51842" y="0"/>
                        </a:moveTo>
                        <a:cubicBezTo>
                          <a:pt x="39386" y="7205"/>
                          <a:pt x="24360" y="21134"/>
                          <a:pt x="9923" y="47758"/>
                        </a:cubicBezTo>
                        <a:cubicBezTo>
                          <a:pt x="-15977" y="95489"/>
                          <a:pt x="13833" y="163040"/>
                          <a:pt x="42065" y="194539"/>
                        </a:cubicBezTo>
                        <a:cubicBezTo>
                          <a:pt x="48145" y="179486"/>
                          <a:pt x="54948" y="168155"/>
                          <a:pt x="61753" y="164137"/>
                        </a:cubicBezTo>
                        <a:cubicBezTo>
                          <a:pt x="85029" y="150371"/>
                          <a:pt x="113608" y="126049"/>
                          <a:pt x="89262" y="68916"/>
                        </a:cubicBezTo>
                        <a:cubicBezTo>
                          <a:pt x="73295" y="31419"/>
                          <a:pt x="60518" y="18508"/>
                          <a:pt x="51842" y="0"/>
                        </a:cubicBezTo>
                        <a:close/>
                      </a:path>
                    </a:pathLst>
                  </a:custGeom>
                  <a:solidFill>
                    <a:srgbClr val="FCAA23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任意多边形: 形状 149"/>
                  <p:cNvSpPr/>
                  <p:nvPr/>
                </p:nvSpPr>
                <p:spPr>
                  <a:xfrm>
                    <a:off x="4460976" y="5182359"/>
                    <a:ext cx="98553" cy="194538"/>
                  </a:xfrm>
                  <a:custGeom>
                    <a:avLst/>
                    <a:gdLst>
                      <a:gd name="connsiteX0" fmla="*/ 51842 w 98553"/>
                      <a:gd name="connsiteY0" fmla="*/ 0 h 194538"/>
                      <a:gd name="connsiteX1" fmla="*/ 9923 w 98553"/>
                      <a:gd name="connsiteY1" fmla="*/ 47758 h 194538"/>
                      <a:gd name="connsiteX2" fmla="*/ 42065 w 98553"/>
                      <a:gd name="connsiteY2" fmla="*/ 194539 h 194538"/>
                      <a:gd name="connsiteX3" fmla="*/ 61753 w 98553"/>
                      <a:gd name="connsiteY3" fmla="*/ 164137 h 194538"/>
                      <a:gd name="connsiteX4" fmla="*/ 89262 w 98553"/>
                      <a:gd name="connsiteY4" fmla="*/ 68916 h 194538"/>
                      <a:gd name="connsiteX5" fmla="*/ 51842 w 98553"/>
                      <a:gd name="connsiteY5" fmla="*/ 0 h 1945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8553" h="194538">
                        <a:moveTo>
                          <a:pt x="51842" y="0"/>
                        </a:moveTo>
                        <a:cubicBezTo>
                          <a:pt x="39386" y="7205"/>
                          <a:pt x="24360" y="21134"/>
                          <a:pt x="9923" y="47758"/>
                        </a:cubicBezTo>
                        <a:cubicBezTo>
                          <a:pt x="-15977" y="95489"/>
                          <a:pt x="13833" y="163040"/>
                          <a:pt x="42065" y="194539"/>
                        </a:cubicBezTo>
                        <a:cubicBezTo>
                          <a:pt x="48145" y="179486"/>
                          <a:pt x="54948" y="168155"/>
                          <a:pt x="61753" y="164137"/>
                        </a:cubicBezTo>
                        <a:cubicBezTo>
                          <a:pt x="85029" y="150371"/>
                          <a:pt x="113608" y="126049"/>
                          <a:pt x="89262" y="68916"/>
                        </a:cubicBezTo>
                        <a:cubicBezTo>
                          <a:pt x="73295" y="31419"/>
                          <a:pt x="60518" y="18508"/>
                          <a:pt x="518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5" name="组合 84"/>
                <p:cNvGrpSpPr/>
                <p:nvPr/>
              </p:nvGrpSpPr>
              <p:grpSpPr>
                <a:xfrm>
                  <a:off x="4255540" y="5487413"/>
                  <a:ext cx="226434" cy="148602"/>
                  <a:chOff x="4255540" y="5487413"/>
                  <a:chExt cx="226434" cy="148602"/>
                </a:xfrm>
              </p:grpSpPr>
              <p:sp>
                <p:nvSpPr>
                  <p:cNvPr id="147" name="任意多边形: 形状 146"/>
                  <p:cNvSpPr/>
                  <p:nvPr/>
                </p:nvSpPr>
                <p:spPr>
                  <a:xfrm>
                    <a:off x="4255540" y="5487413"/>
                    <a:ext cx="226434" cy="148602"/>
                  </a:xfrm>
                  <a:custGeom>
                    <a:avLst/>
                    <a:gdLst>
                      <a:gd name="connsiteX0" fmla="*/ 225188 w 226434"/>
                      <a:gd name="connsiteY0" fmla="*/ 0 h 148602"/>
                      <a:gd name="connsiteX1" fmla="*/ 121182 w 226434"/>
                      <a:gd name="connsiteY1" fmla="*/ 23089 h 148602"/>
                      <a:gd name="connsiteX2" fmla="*/ 23818 w 226434"/>
                      <a:gd name="connsiteY2" fmla="*/ 1205 h 148602"/>
                      <a:gd name="connsiteX3" fmla="*/ 3730 w 226434"/>
                      <a:gd name="connsiteY3" fmla="*/ 84453 h 148602"/>
                      <a:gd name="connsiteX4" fmla="*/ 128574 w 226434"/>
                      <a:gd name="connsiteY4" fmla="*/ 144746 h 148602"/>
                      <a:gd name="connsiteX5" fmla="*/ 225938 w 226434"/>
                      <a:gd name="connsiteY5" fmla="*/ 13553 h 148602"/>
                      <a:gd name="connsiteX6" fmla="*/ 225188 w 226434"/>
                      <a:gd name="connsiteY6" fmla="*/ 0 h 148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6434" h="148602">
                        <a:moveTo>
                          <a:pt x="225188" y="0"/>
                        </a:moveTo>
                        <a:cubicBezTo>
                          <a:pt x="202662" y="9133"/>
                          <a:pt x="166260" y="20625"/>
                          <a:pt x="121182" y="23089"/>
                        </a:cubicBezTo>
                        <a:cubicBezTo>
                          <a:pt x="79236" y="25392"/>
                          <a:pt x="45702" y="13017"/>
                          <a:pt x="23818" y="1205"/>
                        </a:cubicBezTo>
                        <a:cubicBezTo>
                          <a:pt x="18246" y="37445"/>
                          <a:pt x="11443" y="68703"/>
                          <a:pt x="3730" y="84453"/>
                        </a:cubicBezTo>
                        <a:cubicBezTo>
                          <a:pt x="-18475" y="129933"/>
                          <a:pt x="62979" y="159585"/>
                          <a:pt x="128574" y="144746"/>
                        </a:cubicBezTo>
                        <a:cubicBezTo>
                          <a:pt x="194198" y="129933"/>
                          <a:pt x="231213" y="54829"/>
                          <a:pt x="225938" y="13553"/>
                        </a:cubicBezTo>
                        <a:cubicBezTo>
                          <a:pt x="225430" y="9564"/>
                          <a:pt x="225188" y="4983"/>
                          <a:pt x="225188" y="0"/>
                        </a:cubicBezTo>
                        <a:close/>
                      </a:path>
                    </a:pathLst>
                  </a:custGeom>
                  <a:solidFill>
                    <a:srgbClr val="FCAA23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任意多边形: 形状 147"/>
                  <p:cNvSpPr/>
                  <p:nvPr/>
                </p:nvSpPr>
                <p:spPr>
                  <a:xfrm>
                    <a:off x="4255540" y="5487413"/>
                    <a:ext cx="226434" cy="148602"/>
                  </a:xfrm>
                  <a:custGeom>
                    <a:avLst/>
                    <a:gdLst>
                      <a:gd name="connsiteX0" fmla="*/ 225188 w 226434"/>
                      <a:gd name="connsiteY0" fmla="*/ 0 h 148602"/>
                      <a:gd name="connsiteX1" fmla="*/ 121182 w 226434"/>
                      <a:gd name="connsiteY1" fmla="*/ 23089 h 148602"/>
                      <a:gd name="connsiteX2" fmla="*/ 23818 w 226434"/>
                      <a:gd name="connsiteY2" fmla="*/ 1205 h 148602"/>
                      <a:gd name="connsiteX3" fmla="*/ 3730 w 226434"/>
                      <a:gd name="connsiteY3" fmla="*/ 84453 h 148602"/>
                      <a:gd name="connsiteX4" fmla="*/ 128574 w 226434"/>
                      <a:gd name="connsiteY4" fmla="*/ 144746 h 148602"/>
                      <a:gd name="connsiteX5" fmla="*/ 225938 w 226434"/>
                      <a:gd name="connsiteY5" fmla="*/ 13553 h 148602"/>
                      <a:gd name="connsiteX6" fmla="*/ 225188 w 226434"/>
                      <a:gd name="connsiteY6" fmla="*/ 0 h 148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6434" h="148602">
                        <a:moveTo>
                          <a:pt x="225188" y="0"/>
                        </a:moveTo>
                        <a:cubicBezTo>
                          <a:pt x="202662" y="9133"/>
                          <a:pt x="166260" y="20625"/>
                          <a:pt x="121182" y="23089"/>
                        </a:cubicBezTo>
                        <a:cubicBezTo>
                          <a:pt x="79236" y="25392"/>
                          <a:pt x="45702" y="13017"/>
                          <a:pt x="23818" y="1205"/>
                        </a:cubicBezTo>
                        <a:cubicBezTo>
                          <a:pt x="18246" y="37445"/>
                          <a:pt x="11443" y="68703"/>
                          <a:pt x="3730" y="84453"/>
                        </a:cubicBezTo>
                        <a:cubicBezTo>
                          <a:pt x="-18475" y="129933"/>
                          <a:pt x="62979" y="159585"/>
                          <a:pt x="128574" y="144746"/>
                        </a:cubicBezTo>
                        <a:cubicBezTo>
                          <a:pt x="194198" y="129933"/>
                          <a:pt x="231213" y="54829"/>
                          <a:pt x="225938" y="13553"/>
                        </a:cubicBezTo>
                        <a:cubicBezTo>
                          <a:pt x="225430" y="9564"/>
                          <a:pt x="225188" y="4983"/>
                          <a:pt x="22518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6" name="组合 85"/>
                <p:cNvGrpSpPr/>
                <p:nvPr/>
              </p:nvGrpSpPr>
              <p:grpSpPr>
                <a:xfrm>
                  <a:off x="5079231" y="5556465"/>
                  <a:ext cx="219778" cy="149602"/>
                  <a:chOff x="5079231" y="5556465"/>
                  <a:chExt cx="219778" cy="149602"/>
                </a:xfrm>
              </p:grpSpPr>
              <p:sp>
                <p:nvSpPr>
                  <p:cNvPr id="145" name="任意多边形: 形状 144"/>
                  <p:cNvSpPr/>
                  <p:nvPr/>
                </p:nvSpPr>
                <p:spPr>
                  <a:xfrm>
                    <a:off x="5079231" y="5556465"/>
                    <a:ext cx="219778" cy="149602"/>
                  </a:xfrm>
                  <a:custGeom>
                    <a:avLst/>
                    <a:gdLst>
                      <a:gd name="connsiteX0" fmla="*/ 7376 w 219778"/>
                      <a:gd name="connsiteY0" fmla="*/ 0 h 149602"/>
                      <a:gd name="connsiteX1" fmla="*/ 89 w 219778"/>
                      <a:gd name="connsiteY1" fmla="*/ 86006 h 149602"/>
                      <a:gd name="connsiteX2" fmla="*/ 167950 w 219778"/>
                      <a:gd name="connsiteY2" fmla="*/ 125005 h 149602"/>
                      <a:gd name="connsiteX3" fmla="*/ 219778 w 219778"/>
                      <a:gd name="connsiteY3" fmla="*/ 30160 h 149602"/>
                      <a:gd name="connsiteX4" fmla="*/ 7376 w 219778"/>
                      <a:gd name="connsiteY4" fmla="*/ 0 h 149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9778" h="149602">
                        <a:moveTo>
                          <a:pt x="7376" y="0"/>
                        </a:moveTo>
                        <a:cubicBezTo>
                          <a:pt x="4215" y="32250"/>
                          <a:pt x="1617" y="61632"/>
                          <a:pt x="89" y="86006"/>
                        </a:cubicBezTo>
                        <a:cubicBezTo>
                          <a:pt x="-3474" y="142737"/>
                          <a:pt x="100559" y="174666"/>
                          <a:pt x="167950" y="125005"/>
                        </a:cubicBezTo>
                        <a:cubicBezTo>
                          <a:pt x="191172" y="107888"/>
                          <a:pt x="207913" y="72398"/>
                          <a:pt x="219778" y="30160"/>
                        </a:cubicBezTo>
                        <a:cubicBezTo>
                          <a:pt x="143175" y="51829"/>
                          <a:pt x="56017" y="21829"/>
                          <a:pt x="7376" y="0"/>
                        </a:cubicBezTo>
                        <a:close/>
                      </a:path>
                    </a:pathLst>
                  </a:custGeom>
                  <a:solidFill>
                    <a:srgbClr val="FCAA23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任意多边形: 形状 145"/>
                  <p:cNvSpPr/>
                  <p:nvPr/>
                </p:nvSpPr>
                <p:spPr>
                  <a:xfrm>
                    <a:off x="5079231" y="5556465"/>
                    <a:ext cx="219778" cy="149602"/>
                  </a:xfrm>
                  <a:custGeom>
                    <a:avLst/>
                    <a:gdLst>
                      <a:gd name="connsiteX0" fmla="*/ 7376 w 219778"/>
                      <a:gd name="connsiteY0" fmla="*/ 0 h 149602"/>
                      <a:gd name="connsiteX1" fmla="*/ 89 w 219778"/>
                      <a:gd name="connsiteY1" fmla="*/ 86006 h 149602"/>
                      <a:gd name="connsiteX2" fmla="*/ 167950 w 219778"/>
                      <a:gd name="connsiteY2" fmla="*/ 125005 h 149602"/>
                      <a:gd name="connsiteX3" fmla="*/ 219778 w 219778"/>
                      <a:gd name="connsiteY3" fmla="*/ 30160 h 149602"/>
                      <a:gd name="connsiteX4" fmla="*/ 7376 w 219778"/>
                      <a:gd name="connsiteY4" fmla="*/ 0 h 149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9778" h="149602">
                        <a:moveTo>
                          <a:pt x="7376" y="0"/>
                        </a:moveTo>
                        <a:cubicBezTo>
                          <a:pt x="4215" y="32250"/>
                          <a:pt x="1617" y="61632"/>
                          <a:pt x="89" y="86006"/>
                        </a:cubicBezTo>
                        <a:cubicBezTo>
                          <a:pt x="-3474" y="142737"/>
                          <a:pt x="100559" y="174666"/>
                          <a:pt x="167950" y="125005"/>
                        </a:cubicBezTo>
                        <a:cubicBezTo>
                          <a:pt x="191172" y="107888"/>
                          <a:pt x="207913" y="72398"/>
                          <a:pt x="219778" y="30160"/>
                        </a:cubicBezTo>
                        <a:cubicBezTo>
                          <a:pt x="143175" y="51829"/>
                          <a:pt x="56017" y="21829"/>
                          <a:pt x="737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7" name="任意多边形: 形状 86"/>
                <p:cNvSpPr/>
                <p:nvPr/>
              </p:nvSpPr>
              <p:spPr>
                <a:xfrm>
                  <a:off x="4950960" y="4318467"/>
                  <a:ext cx="20483" cy="182688"/>
                </a:xfrm>
                <a:custGeom>
                  <a:avLst/>
                  <a:gdLst>
                    <a:gd name="connsiteX0" fmla="*/ 3213 w 20483"/>
                    <a:gd name="connsiteY0" fmla="*/ 3704 h 182688"/>
                    <a:gd name="connsiteX1" fmla="*/ 1166 w 20483"/>
                    <a:gd name="connsiteY1" fmla="*/ 38838 h 182688"/>
                    <a:gd name="connsiteX2" fmla="*/ 1375 w 20483"/>
                    <a:gd name="connsiteY2" fmla="*/ 91350 h 182688"/>
                    <a:gd name="connsiteX3" fmla="*/ 920 w 20483"/>
                    <a:gd name="connsiteY3" fmla="*/ 143040 h 182688"/>
                    <a:gd name="connsiteX4" fmla="*/ 1151 w 20483"/>
                    <a:gd name="connsiteY4" fmla="*/ 179495 h 182688"/>
                    <a:gd name="connsiteX5" fmla="*/ 9789 w 20483"/>
                    <a:gd name="connsiteY5" fmla="*/ 179495 h 182688"/>
                    <a:gd name="connsiteX6" fmla="*/ 13539 w 20483"/>
                    <a:gd name="connsiteY6" fmla="*/ 144387 h 182688"/>
                    <a:gd name="connsiteX7" fmla="*/ 16911 w 20483"/>
                    <a:gd name="connsiteY7" fmla="*/ 91350 h 182688"/>
                    <a:gd name="connsiteX8" fmla="*/ 19305 w 20483"/>
                    <a:gd name="connsiteY8" fmla="*/ 40155 h 182688"/>
                    <a:gd name="connsiteX9" fmla="*/ 16473 w 20483"/>
                    <a:gd name="connsiteY9" fmla="*/ 3704 h 182688"/>
                    <a:gd name="connsiteX10" fmla="*/ 3213 w 20483"/>
                    <a:gd name="connsiteY10" fmla="*/ 3704 h 18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483" h="182688">
                      <a:moveTo>
                        <a:pt x="3213" y="3704"/>
                      </a:moveTo>
                      <a:cubicBezTo>
                        <a:pt x="-2339" y="13033"/>
                        <a:pt x="1065" y="28359"/>
                        <a:pt x="1166" y="38838"/>
                      </a:cubicBezTo>
                      <a:cubicBezTo>
                        <a:pt x="1335" y="56339"/>
                        <a:pt x="1333" y="73847"/>
                        <a:pt x="1375" y="91350"/>
                      </a:cubicBezTo>
                      <a:cubicBezTo>
                        <a:pt x="1415" y="108581"/>
                        <a:pt x="1133" y="125811"/>
                        <a:pt x="920" y="143040"/>
                      </a:cubicBezTo>
                      <a:cubicBezTo>
                        <a:pt x="775" y="154782"/>
                        <a:pt x="-1214" y="167944"/>
                        <a:pt x="1151" y="179495"/>
                      </a:cubicBezTo>
                      <a:cubicBezTo>
                        <a:pt x="2105" y="184151"/>
                        <a:pt x="8437" y="183335"/>
                        <a:pt x="9789" y="179495"/>
                      </a:cubicBezTo>
                      <a:cubicBezTo>
                        <a:pt x="13535" y="168863"/>
                        <a:pt x="12722" y="155534"/>
                        <a:pt x="13539" y="144387"/>
                      </a:cubicBezTo>
                      <a:cubicBezTo>
                        <a:pt x="14834" y="126719"/>
                        <a:pt x="15817" y="109031"/>
                        <a:pt x="16911" y="91350"/>
                      </a:cubicBezTo>
                      <a:cubicBezTo>
                        <a:pt x="17969" y="74291"/>
                        <a:pt x="18826" y="57240"/>
                        <a:pt x="19305" y="40155"/>
                      </a:cubicBezTo>
                      <a:cubicBezTo>
                        <a:pt x="19593" y="29911"/>
                        <a:pt x="23088" y="12373"/>
                        <a:pt x="16473" y="3704"/>
                      </a:cubicBezTo>
                      <a:cubicBezTo>
                        <a:pt x="13080" y="-747"/>
                        <a:pt x="6431" y="-1699"/>
                        <a:pt x="3213" y="37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8" name="任意多边形: 形状 87"/>
                <p:cNvSpPr/>
                <p:nvPr/>
              </p:nvSpPr>
              <p:spPr>
                <a:xfrm>
                  <a:off x="4199336" y="4929997"/>
                  <a:ext cx="307845" cy="42362"/>
                </a:xfrm>
                <a:custGeom>
                  <a:avLst/>
                  <a:gdLst>
                    <a:gd name="connsiteX0" fmla="*/ 295238 w 307845"/>
                    <a:gd name="connsiteY0" fmla="*/ 69 h 42362"/>
                    <a:gd name="connsiteX1" fmla="*/ 259267 w 307845"/>
                    <a:gd name="connsiteY1" fmla="*/ 6233 h 42362"/>
                    <a:gd name="connsiteX2" fmla="*/ 225887 w 307845"/>
                    <a:gd name="connsiteY2" fmla="*/ 10853 h 42362"/>
                    <a:gd name="connsiteX3" fmla="*/ 152234 w 307845"/>
                    <a:gd name="connsiteY3" fmla="*/ 13284 h 42362"/>
                    <a:gd name="connsiteX4" fmla="*/ 77413 w 307845"/>
                    <a:gd name="connsiteY4" fmla="*/ 10633 h 42362"/>
                    <a:gd name="connsiteX5" fmla="*/ 7923 w 307845"/>
                    <a:gd name="connsiteY5" fmla="*/ 4962 h 42362"/>
                    <a:gd name="connsiteX6" fmla="*/ 3802 w 307845"/>
                    <a:gd name="connsiteY6" fmla="*/ 20181 h 42362"/>
                    <a:gd name="connsiteX7" fmla="*/ 72437 w 307845"/>
                    <a:gd name="connsiteY7" fmla="*/ 35700 h 42362"/>
                    <a:gd name="connsiteX8" fmla="*/ 154729 w 307845"/>
                    <a:gd name="connsiteY8" fmla="*/ 41764 h 42362"/>
                    <a:gd name="connsiteX9" fmla="*/ 232987 w 307845"/>
                    <a:gd name="connsiteY9" fmla="*/ 40962 h 42362"/>
                    <a:gd name="connsiteX10" fmla="*/ 304114 w 307845"/>
                    <a:gd name="connsiteY10" fmla="*/ 21500 h 42362"/>
                    <a:gd name="connsiteX11" fmla="*/ 295238 w 307845"/>
                    <a:gd name="connsiteY11" fmla="*/ 69 h 42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07845" h="42362">
                      <a:moveTo>
                        <a:pt x="295238" y="69"/>
                      </a:moveTo>
                      <a:cubicBezTo>
                        <a:pt x="283147" y="-606"/>
                        <a:pt x="271035" y="3847"/>
                        <a:pt x="259267" y="6233"/>
                      </a:cubicBezTo>
                      <a:cubicBezTo>
                        <a:pt x="248215" y="8472"/>
                        <a:pt x="237121" y="9919"/>
                        <a:pt x="225887" y="10853"/>
                      </a:cubicBezTo>
                      <a:cubicBezTo>
                        <a:pt x="201427" y="12884"/>
                        <a:pt x="176769" y="13379"/>
                        <a:pt x="152234" y="13284"/>
                      </a:cubicBezTo>
                      <a:cubicBezTo>
                        <a:pt x="127283" y="13189"/>
                        <a:pt x="102307" y="12341"/>
                        <a:pt x="77413" y="10633"/>
                      </a:cubicBezTo>
                      <a:cubicBezTo>
                        <a:pt x="54296" y="9046"/>
                        <a:pt x="31043" y="5698"/>
                        <a:pt x="7923" y="4962"/>
                      </a:cubicBezTo>
                      <a:cubicBezTo>
                        <a:pt x="-515" y="4694"/>
                        <a:pt x="-2731" y="15983"/>
                        <a:pt x="3802" y="20181"/>
                      </a:cubicBezTo>
                      <a:cubicBezTo>
                        <a:pt x="22844" y="32418"/>
                        <a:pt x="50507" y="33130"/>
                        <a:pt x="72437" y="35700"/>
                      </a:cubicBezTo>
                      <a:cubicBezTo>
                        <a:pt x="99770" y="38902"/>
                        <a:pt x="127222" y="40923"/>
                        <a:pt x="154729" y="41764"/>
                      </a:cubicBezTo>
                      <a:cubicBezTo>
                        <a:pt x="180765" y="42560"/>
                        <a:pt x="206988" y="42802"/>
                        <a:pt x="232987" y="40962"/>
                      </a:cubicBezTo>
                      <a:cubicBezTo>
                        <a:pt x="255957" y="39335"/>
                        <a:pt x="286475" y="38107"/>
                        <a:pt x="304114" y="21500"/>
                      </a:cubicBezTo>
                      <a:cubicBezTo>
                        <a:pt x="312461" y="13646"/>
                        <a:pt x="305622" y="647"/>
                        <a:pt x="295238" y="69"/>
                      </a:cubicBezTo>
                      <a:close/>
                    </a:path>
                  </a:pathLst>
                </a:custGeom>
                <a:solidFill>
                  <a:srgbClr val="0502AB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89" name="任意多边形: 形状 88"/>
                <p:cNvSpPr/>
                <p:nvPr/>
              </p:nvSpPr>
              <p:spPr>
                <a:xfrm>
                  <a:off x="5040985" y="5013822"/>
                  <a:ext cx="308668" cy="38748"/>
                </a:xfrm>
                <a:custGeom>
                  <a:avLst/>
                  <a:gdLst>
                    <a:gd name="connsiteX0" fmla="*/ 305566 w 308668"/>
                    <a:gd name="connsiteY0" fmla="*/ 14322 h 38748"/>
                    <a:gd name="connsiteX1" fmla="*/ 272582 w 308668"/>
                    <a:gd name="connsiteY1" fmla="*/ 11254 h 38748"/>
                    <a:gd name="connsiteX2" fmla="*/ 232801 w 308668"/>
                    <a:gd name="connsiteY2" fmla="*/ 13815 h 38748"/>
                    <a:gd name="connsiteX3" fmla="*/ 158051 w 308668"/>
                    <a:gd name="connsiteY3" fmla="*/ 14894 h 38748"/>
                    <a:gd name="connsiteX4" fmla="*/ 5125 w 308668"/>
                    <a:gd name="connsiteY4" fmla="*/ 33 h 38748"/>
                    <a:gd name="connsiteX5" fmla="*/ 3698 w 308668"/>
                    <a:gd name="connsiteY5" fmla="*/ 10568 h 38748"/>
                    <a:gd name="connsiteX6" fmla="*/ 158049 w 308668"/>
                    <a:gd name="connsiteY6" fmla="*/ 37266 h 38748"/>
                    <a:gd name="connsiteX7" fmla="*/ 237780 w 308668"/>
                    <a:gd name="connsiteY7" fmla="*/ 37877 h 38748"/>
                    <a:gd name="connsiteX8" fmla="*/ 277543 w 308668"/>
                    <a:gd name="connsiteY8" fmla="*/ 34582 h 38748"/>
                    <a:gd name="connsiteX9" fmla="*/ 306874 w 308668"/>
                    <a:gd name="connsiteY9" fmla="*/ 24471 h 38748"/>
                    <a:gd name="connsiteX10" fmla="*/ 305566 w 308668"/>
                    <a:gd name="connsiteY10" fmla="*/ 14322 h 38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8668" h="38748">
                      <a:moveTo>
                        <a:pt x="305566" y="14322"/>
                      </a:moveTo>
                      <a:cubicBezTo>
                        <a:pt x="296488" y="7499"/>
                        <a:pt x="283265" y="10482"/>
                        <a:pt x="272582" y="11254"/>
                      </a:cubicBezTo>
                      <a:cubicBezTo>
                        <a:pt x="259319" y="12210"/>
                        <a:pt x="246089" y="13210"/>
                        <a:pt x="232801" y="13815"/>
                      </a:cubicBezTo>
                      <a:cubicBezTo>
                        <a:pt x="207882" y="14946"/>
                        <a:pt x="182997" y="15606"/>
                        <a:pt x="158051" y="14894"/>
                      </a:cubicBezTo>
                      <a:cubicBezTo>
                        <a:pt x="106649" y="13428"/>
                        <a:pt x="56162" y="5233"/>
                        <a:pt x="5125" y="33"/>
                      </a:cubicBezTo>
                      <a:cubicBezTo>
                        <a:pt x="-1250" y="-618"/>
                        <a:pt x="-1621" y="8651"/>
                        <a:pt x="3698" y="10568"/>
                      </a:cubicBezTo>
                      <a:cubicBezTo>
                        <a:pt x="52735" y="28229"/>
                        <a:pt x="106253" y="34298"/>
                        <a:pt x="158049" y="37266"/>
                      </a:cubicBezTo>
                      <a:cubicBezTo>
                        <a:pt x="184551" y="38785"/>
                        <a:pt x="211262" y="39380"/>
                        <a:pt x="237780" y="37877"/>
                      </a:cubicBezTo>
                      <a:cubicBezTo>
                        <a:pt x="251039" y="37125"/>
                        <a:pt x="264368" y="36283"/>
                        <a:pt x="277543" y="34582"/>
                      </a:cubicBezTo>
                      <a:cubicBezTo>
                        <a:pt x="287775" y="33261"/>
                        <a:pt x="300036" y="33028"/>
                        <a:pt x="306874" y="24471"/>
                      </a:cubicBezTo>
                      <a:cubicBezTo>
                        <a:pt x="309685" y="20947"/>
                        <a:pt x="309152" y="17015"/>
                        <a:pt x="305566" y="14322"/>
                      </a:cubicBezTo>
                      <a:close/>
                    </a:path>
                  </a:pathLst>
                </a:custGeom>
                <a:solidFill>
                  <a:srgbClr val="0502AB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0" name="组合 89"/>
                <p:cNvGrpSpPr/>
                <p:nvPr/>
              </p:nvGrpSpPr>
              <p:grpSpPr>
                <a:xfrm>
                  <a:off x="4306766" y="3075289"/>
                  <a:ext cx="1587820" cy="1268146"/>
                  <a:chOff x="4306766" y="3075289"/>
                  <a:chExt cx="1587820" cy="1268146"/>
                </a:xfrm>
              </p:grpSpPr>
              <p:sp>
                <p:nvSpPr>
                  <p:cNvPr id="143" name="任意多边形: 形状 142"/>
                  <p:cNvSpPr/>
                  <p:nvPr/>
                </p:nvSpPr>
                <p:spPr>
                  <a:xfrm>
                    <a:off x="4306766" y="3075289"/>
                    <a:ext cx="1587820" cy="1268146"/>
                  </a:xfrm>
                  <a:custGeom>
                    <a:avLst/>
                    <a:gdLst>
                      <a:gd name="connsiteX0" fmla="*/ 1440625 w 1587820"/>
                      <a:gd name="connsiteY0" fmla="*/ 206111 h 1268146"/>
                      <a:gd name="connsiteX1" fmla="*/ 1167043 w 1587820"/>
                      <a:gd name="connsiteY1" fmla="*/ 44705 h 1268146"/>
                      <a:gd name="connsiteX2" fmla="*/ 1076724 w 1587820"/>
                      <a:gd name="connsiteY2" fmla="*/ 10847 h 1268146"/>
                      <a:gd name="connsiteX3" fmla="*/ 1048734 w 1587820"/>
                      <a:gd name="connsiteY3" fmla="*/ 0 h 1268146"/>
                      <a:gd name="connsiteX4" fmla="*/ 937817 w 1587820"/>
                      <a:gd name="connsiteY4" fmla="*/ 18481 h 1268146"/>
                      <a:gd name="connsiteX5" fmla="*/ 740010 w 1587820"/>
                      <a:gd name="connsiteY5" fmla="*/ 37901 h 1268146"/>
                      <a:gd name="connsiteX6" fmla="*/ 670289 w 1587820"/>
                      <a:gd name="connsiteY6" fmla="*/ 54936 h 1268146"/>
                      <a:gd name="connsiteX7" fmla="*/ 621701 w 1587820"/>
                      <a:gd name="connsiteY7" fmla="*/ 72106 h 1268146"/>
                      <a:gd name="connsiteX8" fmla="*/ 357360 w 1587820"/>
                      <a:gd name="connsiteY8" fmla="*/ 284699 h 1268146"/>
                      <a:gd name="connsiteX9" fmla="*/ 256917 w 1587820"/>
                      <a:gd name="connsiteY9" fmla="*/ 494534 h 1268146"/>
                      <a:gd name="connsiteX10" fmla="*/ 223328 w 1587820"/>
                      <a:gd name="connsiteY10" fmla="*/ 448276 h 1268146"/>
                      <a:gd name="connsiteX11" fmla="*/ 120741 w 1587820"/>
                      <a:gd name="connsiteY11" fmla="*/ 522230 h 1268146"/>
                      <a:gd name="connsiteX12" fmla="*/ 2432 w 1587820"/>
                      <a:gd name="connsiteY12" fmla="*/ 525015 h 1268146"/>
                      <a:gd name="connsiteX13" fmla="*/ 10736 w 1587820"/>
                      <a:gd name="connsiteY13" fmla="*/ 585093 h 1268146"/>
                      <a:gd name="connsiteX14" fmla="*/ 141071 w 1587820"/>
                      <a:gd name="connsiteY14" fmla="*/ 821711 h 1268146"/>
                      <a:gd name="connsiteX15" fmla="*/ 172946 w 1587820"/>
                      <a:gd name="connsiteY15" fmla="*/ 827363 h 1268146"/>
                      <a:gd name="connsiteX16" fmla="*/ 368825 w 1587820"/>
                      <a:gd name="connsiteY16" fmla="*/ 833014 h 1268146"/>
                      <a:gd name="connsiteX17" fmla="*/ 382323 w 1587820"/>
                      <a:gd name="connsiteY17" fmla="*/ 838344 h 1268146"/>
                      <a:gd name="connsiteX18" fmla="*/ 846331 w 1587820"/>
                      <a:gd name="connsiteY18" fmla="*/ 742926 h 1268146"/>
                      <a:gd name="connsiteX19" fmla="*/ 877739 w 1587820"/>
                      <a:gd name="connsiteY19" fmla="*/ 1014885 h 1268146"/>
                      <a:gd name="connsiteX20" fmla="*/ 1445258 w 1587820"/>
                      <a:gd name="connsiteY20" fmla="*/ 1148891 h 1268146"/>
                      <a:gd name="connsiteX21" fmla="*/ 1457258 w 1587820"/>
                      <a:gd name="connsiteY21" fmla="*/ 1268136 h 1268146"/>
                      <a:gd name="connsiteX22" fmla="*/ 1504400 w 1587820"/>
                      <a:gd name="connsiteY22" fmla="*/ 1222843 h 1268146"/>
                      <a:gd name="connsiteX23" fmla="*/ 1512731 w 1587820"/>
                      <a:gd name="connsiteY23" fmla="*/ 781961 h 1268146"/>
                      <a:gd name="connsiteX24" fmla="*/ 1585746 w 1587820"/>
                      <a:gd name="connsiteY24" fmla="*/ 561976 h 1268146"/>
                      <a:gd name="connsiteX25" fmla="*/ 1440625 w 1587820"/>
                      <a:gd name="connsiteY25" fmla="*/ 206111 h 1268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587820" h="1268146">
                        <a:moveTo>
                          <a:pt x="1440625" y="206111"/>
                        </a:moveTo>
                        <a:cubicBezTo>
                          <a:pt x="1363002" y="108158"/>
                          <a:pt x="1239121" y="71169"/>
                          <a:pt x="1167043" y="44705"/>
                        </a:cubicBezTo>
                        <a:cubicBezTo>
                          <a:pt x="1128500" y="30562"/>
                          <a:pt x="1097349" y="18776"/>
                          <a:pt x="1076724" y="10847"/>
                        </a:cubicBezTo>
                        <a:cubicBezTo>
                          <a:pt x="1058751" y="3937"/>
                          <a:pt x="1048734" y="0"/>
                          <a:pt x="1048734" y="0"/>
                        </a:cubicBezTo>
                        <a:cubicBezTo>
                          <a:pt x="1048734" y="0"/>
                          <a:pt x="959995" y="10179"/>
                          <a:pt x="937817" y="18481"/>
                        </a:cubicBezTo>
                        <a:cubicBezTo>
                          <a:pt x="915638" y="26812"/>
                          <a:pt x="740010" y="37901"/>
                          <a:pt x="740010" y="37901"/>
                        </a:cubicBezTo>
                        <a:cubicBezTo>
                          <a:pt x="740010" y="37901"/>
                          <a:pt x="715420" y="40686"/>
                          <a:pt x="670289" y="54936"/>
                        </a:cubicBezTo>
                        <a:cubicBezTo>
                          <a:pt x="656094" y="59436"/>
                          <a:pt x="639861" y="65061"/>
                          <a:pt x="621701" y="72106"/>
                        </a:cubicBezTo>
                        <a:cubicBezTo>
                          <a:pt x="545952" y="101490"/>
                          <a:pt x="435009" y="170085"/>
                          <a:pt x="357360" y="284699"/>
                        </a:cubicBezTo>
                        <a:cubicBezTo>
                          <a:pt x="279710" y="399311"/>
                          <a:pt x="256917" y="494534"/>
                          <a:pt x="256917" y="494534"/>
                        </a:cubicBezTo>
                        <a:cubicBezTo>
                          <a:pt x="243658" y="471259"/>
                          <a:pt x="223328" y="448276"/>
                          <a:pt x="223328" y="448276"/>
                        </a:cubicBezTo>
                        <a:cubicBezTo>
                          <a:pt x="223328" y="448276"/>
                          <a:pt x="177124" y="494506"/>
                          <a:pt x="120741" y="522230"/>
                        </a:cubicBezTo>
                        <a:cubicBezTo>
                          <a:pt x="64358" y="549952"/>
                          <a:pt x="2432" y="525015"/>
                          <a:pt x="2432" y="525015"/>
                        </a:cubicBezTo>
                        <a:cubicBezTo>
                          <a:pt x="2432" y="525015"/>
                          <a:pt x="-6809" y="548104"/>
                          <a:pt x="10736" y="585093"/>
                        </a:cubicBezTo>
                        <a:cubicBezTo>
                          <a:pt x="28308" y="622056"/>
                          <a:pt x="92083" y="805079"/>
                          <a:pt x="141071" y="821711"/>
                        </a:cubicBezTo>
                        <a:cubicBezTo>
                          <a:pt x="148760" y="824336"/>
                          <a:pt x="159794" y="826132"/>
                          <a:pt x="172946" y="827363"/>
                        </a:cubicBezTo>
                        <a:cubicBezTo>
                          <a:pt x="231498" y="832801"/>
                          <a:pt x="332289" y="827147"/>
                          <a:pt x="368825" y="833014"/>
                        </a:cubicBezTo>
                        <a:cubicBezTo>
                          <a:pt x="376430" y="834221"/>
                          <a:pt x="381253" y="835933"/>
                          <a:pt x="382323" y="838344"/>
                        </a:cubicBezTo>
                        <a:cubicBezTo>
                          <a:pt x="389716" y="854979"/>
                          <a:pt x="846331" y="742926"/>
                          <a:pt x="846331" y="742926"/>
                        </a:cubicBezTo>
                        <a:cubicBezTo>
                          <a:pt x="903624" y="713355"/>
                          <a:pt x="665146" y="994555"/>
                          <a:pt x="877739" y="1014885"/>
                        </a:cubicBezTo>
                        <a:cubicBezTo>
                          <a:pt x="1090333" y="1035215"/>
                          <a:pt x="1386091" y="1098990"/>
                          <a:pt x="1445258" y="1148891"/>
                        </a:cubicBezTo>
                        <a:cubicBezTo>
                          <a:pt x="1504400" y="1198818"/>
                          <a:pt x="1457258" y="1268136"/>
                          <a:pt x="1457258" y="1268136"/>
                        </a:cubicBezTo>
                        <a:cubicBezTo>
                          <a:pt x="1457258" y="1268136"/>
                          <a:pt x="1469283" y="1269985"/>
                          <a:pt x="1504400" y="1222843"/>
                        </a:cubicBezTo>
                        <a:cubicBezTo>
                          <a:pt x="1539543" y="1175701"/>
                          <a:pt x="1512731" y="781961"/>
                          <a:pt x="1512731" y="781961"/>
                        </a:cubicBezTo>
                        <a:cubicBezTo>
                          <a:pt x="1568175" y="742211"/>
                          <a:pt x="1595925" y="647019"/>
                          <a:pt x="1585746" y="561976"/>
                        </a:cubicBezTo>
                        <a:cubicBezTo>
                          <a:pt x="1575569" y="476934"/>
                          <a:pt x="1518276" y="304091"/>
                          <a:pt x="1440625" y="2061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任意多边形: 形状 143"/>
                  <p:cNvSpPr/>
                  <p:nvPr/>
                </p:nvSpPr>
                <p:spPr>
                  <a:xfrm>
                    <a:off x="4306766" y="3075289"/>
                    <a:ext cx="1587820" cy="1268146"/>
                  </a:xfrm>
                  <a:custGeom>
                    <a:avLst/>
                    <a:gdLst>
                      <a:gd name="connsiteX0" fmla="*/ 1440625 w 1587820"/>
                      <a:gd name="connsiteY0" fmla="*/ 206111 h 1268146"/>
                      <a:gd name="connsiteX1" fmla="*/ 1167043 w 1587820"/>
                      <a:gd name="connsiteY1" fmla="*/ 44705 h 1268146"/>
                      <a:gd name="connsiteX2" fmla="*/ 1076724 w 1587820"/>
                      <a:gd name="connsiteY2" fmla="*/ 10847 h 1268146"/>
                      <a:gd name="connsiteX3" fmla="*/ 1048734 w 1587820"/>
                      <a:gd name="connsiteY3" fmla="*/ 0 h 1268146"/>
                      <a:gd name="connsiteX4" fmla="*/ 937817 w 1587820"/>
                      <a:gd name="connsiteY4" fmla="*/ 18481 h 1268146"/>
                      <a:gd name="connsiteX5" fmla="*/ 740010 w 1587820"/>
                      <a:gd name="connsiteY5" fmla="*/ 37901 h 1268146"/>
                      <a:gd name="connsiteX6" fmla="*/ 670289 w 1587820"/>
                      <a:gd name="connsiteY6" fmla="*/ 54936 h 1268146"/>
                      <a:gd name="connsiteX7" fmla="*/ 621701 w 1587820"/>
                      <a:gd name="connsiteY7" fmla="*/ 72106 h 1268146"/>
                      <a:gd name="connsiteX8" fmla="*/ 357360 w 1587820"/>
                      <a:gd name="connsiteY8" fmla="*/ 284699 h 1268146"/>
                      <a:gd name="connsiteX9" fmla="*/ 256917 w 1587820"/>
                      <a:gd name="connsiteY9" fmla="*/ 494534 h 1268146"/>
                      <a:gd name="connsiteX10" fmla="*/ 223328 w 1587820"/>
                      <a:gd name="connsiteY10" fmla="*/ 448276 h 1268146"/>
                      <a:gd name="connsiteX11" fmla="*/ 120741 w 1587820"/>
                      <a:gd name="connsiteY11" fmla="*/ 522230 h 1268146"/>
                      <a:gd name="connsiteX12" fmla="*/ 2432 w 1587820"/>
                      <a:gd name="connsiteY12" fmla="*/ 525015 h 1268146"/>
                      <a:gd name="connsiteX13" fmla="*/ 10736 w 1587820"/>
                      <a:gd name="connsiteY13" fmla="*/ 585093 h 1268146"/>
                      <a:gd name="connsiteX14" fmla="*/ 141071 w 1587820"/>
                      <a:gd name="connsiteY14" fmla="*/ 821711 h 1268146"/>
                      <a:gd name="connsiteX15" fmla="*/ 172946 w 1587820"/>
                      <a:gd name="connsiteY15" fmla="*/ 827363 h 1268146"/>
                      <a:gd name="connsiteX16" fmla="*/ 368825 w 1587820"/>
                      <a:gd name="connsiteY16" fmla="*/ 833014 h 1268146"/>
                      <a:gd name="connsiteX17" fmla="*/ 382323 w 1587820"/>
                      <a:gd name="connsiteY17" fmla="*/ 838344 h 1268146"/>
                      <a:gd name="connsiteX18" fmla="*/ 846331 w 1587820"/>
                      <a:gd name="connsiteY18" fmla="*/ 742926 h 1268146"/>
                      <a:gd name="connsiteX19" fmla="*/ 877739 w 1587820"/>
                      <a:gd name="connsiteY19" fmla="*/ 1014885 h 1268146"/>
                      <a:gd name="connsiteX20" fmla="*/ 1445258 w 1587820"/>
                      <a:gd name="connsiteY20" fmla="*/ 1148891 h 1268146"/>
                      <a:gd name="connsiteX21" fmla="*/ 1457258 w 1587820"/>
                      <a:gd name="connsiteY21" fmla="*/ 1268136 h 1268146"/>
                      <a:gd name="connsiteX22" fmla="*/ 1504400 w 1587820"/>
                      <a:gd name="connsiteY22" fmla="*/ 1222843 h 1268146"/>
                      <a:gd name="connsiteX23" fmla="*/ 1512731 w 1587820"/>
                      <a:gd name="connsiteY23" fmla="*/ 781961 h 1268146"/>
                      <a:gd name="connsiteX24" fmla="*/ 1585746 w 1587820"/>
                      <a:gd name="connsiteY24" fmla="*/ 561976 h 1268146"/>
                      <a:gd name="connsiteX25" fmla="*/ 1440625 w 1587820"/>
                      <a:gd name="connsiteY25" fmla="*/ 206111 h 1268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587820" h="1268146">
                        <a:moveTo>
                          <a:pt x="1440625" y="206111"/>
                        </a:moveTo>
                        <a:cubicBezTo>
                          <a:pt x="1363002" y="108158"/>
                          <a:pt x="1239121" y="71169"/>
                          <a:pt x="1167043" y="44705"/>
                        </a:cubicBezTo>
                        <a:cubicBezTo>
                          <a:pt x="1128500" y="30562"/>
                          <a:pt x="1097349" y="18776"/>
                          <a:pt x="1076724" y="10847"/>
                        </a:cubicBezTo>
                        <a:cubicBezTo>
                          <a:pt x="1058751" y="3937"/>
                          <a:pt x="1048734" y="0"/>
                          <a:pt x="1048734" y="0"/>
                        </a:cubicBezTo>
                        <a:cubicBezTo>
                          <a:pt x="1048734" y="0"/>
                          <a:pt x="959995" y="10179"/>
                          <a:pt x="937817" y="18481"/>
                        </a:cubicBezTo>
                        <a:cubicBezTo>
                          <a:pt x="915638" y="26812"/>
                          <a:pt x="740010" y="37901"/>
                          <a:pt x="740010" y="37901"/>
                        </a:cubicBezTo>
                        <a:cubicBezTo>
                          <a:pt x="740010" y="37901"/>
                          <a:pt x="715420" y="40686"/>
                          <a:pt x="670289" y="54936"/>
                        </a:cubicBezTo>
                        <a:cubicBezTo>
                          <a:pt x="656094" y="59436"/>
                          <a:pt x="639861" y="65061"/>
                          <a:pt x="621701" y="72106"/>
                        </a:cubicBezTo>
                        <a:cubicBezTo>
                          <a:pt x="545952" y="101490"/>
                          <a:pt x="435009" y="170085"/>
                          <a:pt x="357360" y="284699"/>
                        </a:cubicBezTo>
                        <a:cubicBezTo>
                          <a:pt x="279710" y="399311"/>
                          <a:pt x="256917" y="494534"/>
                          <a:pt x="256917" y="494534"/>
                        </a:cubicBezTo>
                        <a:cubicBezTo>
                          <a:pt x="243658" y="471259"/>
                          <a:pt x="223328" y="448276"/>
                          <a:pt x="223328" y="448276"/>
                        </a:cubicBezTo>
                        <a:cubicBezTo>
                          <a:pt x="223328" y="448276"/>
                          <a:pt x="177124" y="494506"/>
                          <a:pt x="120741" y="522230"/>
                        </a:cubicBezTo>
                        <a:cubicBezTo>
                          <a:pt x="64358" y="549952"/>
                          <a:pt x="2432" y="525015"/>
                          <a:pt x="2432" y="525015"/>
                        </a:cubicBezTo>
                        <a:cubicBezTo>
                          <a:pt x="2432" y="525015"/>
                          <a:pt x="-6809" y="548104"/>
                          <a:pt x="10736" y="585093"/>
                        </a:cubicBezTo>
                        <a:cubicBezTo>
                          <a:pt x="28308" y="622056"/>
                          <a:pt x="92083" y="805079"/>
                          <a:pt x="141071" y="821711"/>
                        </a:cubicBezTo>
                        <a:cubicBezTo>
                          <a:pt x="148760" y="824336"/>
                          <a:pt x="159794" y="826132"/>
                          <a:pt x="172946" y="827363"/>
                        </a:cubicBezTo>
                        <a:cubicBezTo>
                          <a:pt x="231498" y="832801"/>
                          <a:pt x="332289" y="827147"/>
                          <a:pt x="368825" y="833014"/>
                        </a:cubicBezTo>
                        <a:cubicBezTo>
                          <a:pt x="376430" y="834221"/>
                          <a:pt x="381253" y="835933"/>
                          <a:pt x="382323" y="838344"/>
                        </a:cubicBezTo>
                        <a:cubicBezTo>
                          <a:pt x="389716" y="854979"/>
                          <a:pt x="846331" y="742926"/>
                          <a:pt x="846331" y="742926"/>
                        </a:cubicBezTo>
                        <a:cubicBezTo>
                          <a:pt x="903624" y="713355"/>
                          <a:pt x="665146" y="994555"/>
                          <a:pt x="877739" y="1014885"/>
                        </a:cubicBezTo>
                        <a:cubicBezTo>
                          <a:pt x="1090333" y="1035215"/>
                          <a:pt x="1386091" y="1098990"/>
                          <a:pt x="1445258" y="1148891"/>
                        </a:cubicBezTo>
                        <a:cubicBezTo>
                          <a:pt x="1504400" y="1198818"/>
                          <a:pt x="1457258" y="1268136"/>
                          <a:pt x="1457258" y="1268136"/>
                        </a:cubicBezTo>
                        <a:cubicBezTo>
                          <a:pt x="1457258" y="1268136"/>
                          <a:pt x="1469283" y="1269985"/>
                          <a:pt x="1504400" y="1222843"/>
                        </a:cubicBezTo>
                        <a:cubicBezTo>
                          <a:pt x="1539543" y="1175701"/>
                          <a:pt x="1512731" y="781961"/>
                          <a:pt x="1512731" y="781961"/>
                        </a:cubicBezTo>
                        <a:cubicBezTo>
                          <a:pt x="1568175" y="742211"/>
                          <a:pt x="1595925" y="647019"/>
                          <a:pt x="1585746" y="561976"/>
                        </a:cubicBezTo>
                        <a:cubicBezTo>
                          <a:pt x="1575569" y="476934"/>
                          <a:pt x="1518276" y="304091"/>
                          <a:pt x="1440625" y="206111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1" name="任意多边形: 形状 90"/>
                <p:cNvSpPr/>
                <p:nvPr/>
              </p:nvSpPr>
              <p:spPr>
                <a:xfrm>
                  <a:off x="5480869" y="3259319"/>
                  <a:ext cx="243721" cy="647579"/>
                </a:xfrm>
                <a:custGeom>
                  <a:avLst/>
                  <a:gdLst>
                    <a:gd name="connsiteX0" fmla="*/ 62474 w 243721"/>
                    <a:gd name="connsiteY0" fmla="*/ 478016 h 647579"/>
                    <a:gd name="connsiteX1" fmla="*/ 33306 w 243721"/>
                    <a:gd name="connsiteY1" fmla="*/ 228112 h 647579"/>
                    <a:gd name="connsiteX2" fmla="*/ 57225 w 243721"/>
                    <a:gd name="connsiteY2" fmla="*/ 226718 h 647579"/>
                    <a:gd name="connsiteX3" fmla="*/ 100338 w 243721"/>
                    <a:gd name="connsiteY3" fmla="*/ 14613 h 647579"/>
                    <a:gd name="connsiteX4" fmla="*/ 56317 w 243721"/>
                    <a:gd name="connsiteY4" fmla="*/ 0 h 647579"/>
                    <a:gd name="connsiteX5" fmla="*/ 26608 w 243721"/>
                    <a:gd name="connsiteY5" fmla="*/ 193582 h 647579"/>
                    <a:gd name="connsiteX6" fmla="*/ 8107 w 243721"/>
                    <a:gd name="connsiteY6" fmla="*/ 370174 h 647579"/>
                    <a:gd name="connsiteX7" fmla="*/ 221123 w 243721"/>
                    <a:gd name="connsiteY7" fmla="*/ 647373 h 647579"/>
                    <a:gd name="connsiteX8" fmla="*/ 62474 w 243721"/>
                    <a:gd name="connsiteY8" fmla="*/ 478016 h 647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721" h="647579">
                      <a:moveTo>
                        <a:pt x="62474" y="478016"/>
                      </a:moveTo>
                      <a:cubicBezTo>
                        <a:pt x="16295" y="336209"/>
                        <a:pt x="19669" y="254034"/>
                        <a:pt x="33306" y="228112"/>
                      </a:cubicBezTo>
                      <a:cubicBezTo>
                        <a:pt x="41239" y="213033"/>
                        <a:pt x="56792" y="237372"/>
                        <a:pt x="57225" y="226718"/>
                      </a:cubicBezTo>
                      <a:cubicBezTo>
                        <a:pt x="57225" y="226718"/>
                        <a:pt x="118076" y="23482"/>
                        <a:pt x="100338" y="14613"/>
                      </a:cubicBezTo>
                      <a:cubicBezTo>
                        <a:pt x="82602" y="5743"/>
                        <a:pt x="56317" y="0"/>
                        <a:pt x="56317" y="0"/>
                      </a:cubicBezTo>
                      <a:cubicBezTo>
                        <a:pt x="56317" y="0"/>
                        <a:pt x="45107" y="168581"/>
                        <a:pt x="26608" y="193582"/>
                      </a:cubicBezTo>
                      <a:cubicBezTo>
                        <a:pt x="8107" y="218583"/>
                        <a:pt x="-11403" y="273452"/>
                        <a:pt x="8107" y="370174"/>
                      </a:cubicBezTo>
                      <a:cubicBezTo>
                        <a:pt x="27617" y="466895"/>
                        <a:pt x="84551" y="642753"/>
                        <a:pt x="221123" y="647373"/>
                      </a:cubicBezTo>
                      <a:cubicBezTo>
                        <a:pt x="310483" y="650398"/>
                        <a:pt x="109148" y="621343"/>
                        <a:pt x="62474" y="478016"/>
                      </a:cubicBezTo>
                      <a:close/>
                    </a:path>
                  </a:pathLst>
                </a:custGeom>
                <a:solidFill>
                  <a:srgbClr val="FCAA23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2" name="任意多边形: 形状 91"/>
                <p:cNvSpPr/>
                <p:nvPr/>
              </p:nvSpPr>
              <p:spPr>
                <a:xfrm>
                  <a:off x="4406746" y="3542286"/>
                  <a:ext cx="337132" cy="366015"/>
                </a:xfrm>
                <a:custGeom>
                  <a:avLst/>
                  <a:gdLst>
                    <a:gd name="connsiteX0" fmla="*/ 292522 w 337132"/>
                    <a:gd name="connsiteY0" fmla="*/ 0 h 366015"/>
                    <a:gd name="connsiteX1" fmla="*/ 214981 w 337132"/>
                    <a:gd name="connsiteY1" fmla="*/ 236485 h 366015"/>
                    <a:gd name="connsiteX2" fmla="*/ 5 w 337132"/>
                    <a:gd name="connsiteY2" fmla="*/ 263859 h 366015"/>
                    <a:gd name="connsiteX3" fmla="*/ 72805 w 337132"/>
                    <a:gd name="connsiteY3" fmla="*/ 360311 h 366015"/>
                    <a:gd name="connsiteX4" fmla="*/ 72966 w 337132"/>
                    <a:gd name="connsiteY4" fmla="*/ 360364 h 366015"/>
                    <a:gd name="connsiteX5" fmla="*/ 268845 w 337132"/>
                    <a:gd name="connsiteY5" fmla="*/ 366015 h 366015"/>
                    <a:gd name="connsiteX6" fmla="*/ 330395 w 337132"/>
                    <a:gd name="connsiteY6" fmla="*/ 234100 h 366015"/>
                    <a:gd name="connsiteX7" fmla="*/ 292522 w 337132"/>
                    <a:gd name="connsiteY7" fmla="*/ 0 h 366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7132" h="366015">
                      <a:moveTo>
                        <a:pt x="292522" y="0"/>
                      </a:moveTo>
                      <a:cubicBezTo>
                        <a:pt x="292522" y="0"/>
                        <a:pt x="302915" y="154389"/>
                        <a:pt x="214981" y="236485"/>
                      </a:cubicBezTo>
                      <a:cubicBezTo>
                        <a:pt x="127018" y="318581"/>
                        <a:pt x="5" y="263859"/>
                        <a:pt x="5" y="263859"/>
                      </a:cubicBezTo>
                      <a:cubicBezTo>
                        <a:pt x="5" y="263859"/>
                        <a:pt x="-1951" y="342019"/>
                        <a:pt x="72805" y="360311"/>
                      </a:cubicBezTo>
                      <a:cubicBezTo>
                        <a:pt x="72860" y="360311"/>
                        <a:pt x="72913" y="360338"/>
                        <a:pt x="72966" y="360364"/>
                      </a:cubicBezTo>
                      <a:cubicBezTo>
                        <a:pt x="131518" y="365802"/>
                        <a:pt x="232309" y="360148"/>
                        <a:pt x="268845" y="366015"/>
                      </a:cubicBezTo>
                      <a:cubicBezTo>
                        <a:pt x="298308" y="345123"/>
                        <a:pt x="321315" y="305214"/>
                        <a:pt x="330395" y="234100"/>
                      </a:cubicBezTo>
                      <a:cubicBezTo>
                        <a:pt x="357852" y="18750"/>
                        <a:pt x="292522" y="0"/>
                        <a:pt x="292522" y="0"/>
                      </a:cubicBezTo>
                      <a:close/>
                    </a:path>
                  </a:pathLst>
                </a:custGeom>
                <a:solidFill>
                  <a:srgbClr val="FCAA23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3" name="组合 92"/>
                <p:cNvGrpSpPr/>
                <p:nvPr/>
              </p:nvGrpSpPr>
              <p:grpSpPr>
                <a:xfrm>
                  <a:off x="5069445" y="3005337"/>
                  <a:ext cx="173979" cy="157296"/>
                  <a:chOff x="5069445" y="3005337"/>
                  <a:chExt cx="173979" cy="157296"/>
                </a:xfrm>
              </p:grpSpPr>
              <p:sp>
                <p:nvSpPr>
                  <p:cNvPr id="141" name="任意多边形: 形状 140"/>
                  <p:cNvSpPr/>
                  <p:nvPr/>
                </p:nvSpPr>
                <p:spPr>
                  <a:xfrm>
                    <a:off x="5069445" y="3005337"/>
                    <a:ext cx="173979" cy="157296"/>
                  </a:xfrm>
                  <a:custGeom>
                    <a:avLst/>
                    <a:gdLst>
                      <a:gd name="connsiteX0" fmla="*/ 41112 w 173979"/>
                      <a:gd name="connsiteY0" fmla="*/ 2234 h 157296"/>
                      <a:gd name="connsiteX1" fmla="*/ 1366 w 173979"/>
                      <a:gd name="connsiteY1" fmla="*/ 77351 h 157296"/>
                      <a:gd name="connsiteX2" fmla="*/ 64218 w 173979"/>
                      <a:gd name="connsiteY2" fmla="*/ 155723 h 157296"/>
                      <a:gd name="connsiteX3" fmla="*/ 169589 w 173979"/>
                      <a:gd name="connsiteY3" fmla="*/ 24665 h 157296"/>
                      <a:gd name="connsiteX4" fmla="*/ 41112 w 173979"/>
                      <a:gd name="connsiteY4" fmla="*/ 2234 h 157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3979" h="157296">
                        <a:moveTo>
                          <a:pt x="41112" y="2234"/>
                        </a:moveTo>
                        <a:cubicBezTo>
                          <a:pt x="41112" y="2234"/>
                          <a:pt x="-8800" y="21893"/>
                          <a:pt x="1366" y="77351"/>
                        </a:cubicBezTo>
                        <a:cubicBezTo>
                          <a:pt x="11532" y="132808"/>
                          <a:pt x="35566" y="164966"/>
                          <a:pt x="64218" y="155723"/>
                        </a:cubicBezTo>
                        <a:cubicBezTo>
                          <a:pt x="92872" y="146480"/>
                          <a:pt x="196393" y="59788"/>
                          <a:pt x="169589" y="24665"/>
                        </a:cubicBezTo>
                        <a:cubicBezTo>
                          <a:pt x="142786" y="-10458"/>
                          <a:pt x="41112" y="2234"/>
                          <a:pt x="41112" y="223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任意多边形: 形状 141"/>
                  <p:cNvSpPr/>
                  <p:nvPr/>
                </p:nvSpPr>
                <p:spPr>
                  <a:xfrm>
                    <a:off x="5069445" y="3005337"/>
                    <a:ext cx="173979" cy="157296"/>
                  </a:xfrm>
                  <a:custGeom>
                    <a:avLst/>
                    <a:gdLst>
                      <a:gd name="connsiteX0" fmla="*/ 41112 w 173979"/>
                      <a:gd name="connsiteY0" fmla="*/ 2234 h 157296"/>
                      <a:gd name="connsiteX1" fmla="*/ 1366 w 173979"/>
                      <a:gd name="connsiteY1" fmla="*/ 77351 h 157296"/>
                      <a:gd name="connsiteX2" fmla="*/ 64218 w 173979"/>
                      <a:gd name="connsiteY2" fmla="*/ 155723 h 157296"/>
                      <a:gd name="connsiteX3" fmla="*/ 169589 w 173979"/>
                      <a:gd name="connsiteY3" fmla="*/ 24665 h 157296"/>
                      <a:gd name="connsiteX4" fmla="*/ 41112 w 173979"/>
                      <a:gd name="connsiteY4" fmla="*/ 2234 h 157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3979" h="157296">
                        <a:moveTo>
                          <a:pt x="41112" y="2234"/>
                        </a:moveTo>
                        <a:cubicBezTo>
                          <a:pt x="41112" y="2234"/>
                          <a:pt x="-8800" y="21893"/>
                          <a:pt x="1366" y="77351"/>
                        </a:cubicBezTo>
                        <a:cubicBezTo>
                          <a:pt x="11532" y="132808"/>
                          <a:pt x="35566" y="164966"/>
                          <a:pt x="64218" y="155723"/>
                        </a:cubicBezTo>
                        <a:cubicBezTo>
                          <a:pt x="92872" y="146480"/>
                          <a:pt x="196393" y="59788"/>
                          <a:pt x="169589" y="24665"/>
                        </a:cubicBezTo>
                        <a:cubicBezTo>
                          <a:pt x="142786" y="-10458"/>
                          <a:pt x="41112" y="2234"/>
                          <a:pt x="41112" y="2234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4" name="任意多边形: 形状 93"/>
                <p:cNvSpPr/>
                <p:nvPr/>
              </p:nvSpPr>
              <p:spPr>
                <a:xfrm>
                  <a:off x="4977034" y="3075292"/>
                  <a:ext cx="406455" cy="191098"/>
                </a:xfrm>
                <a:custGeom>
                  <a:avLst/>
                  <a:gdLst>
                    <a:gd name="connsiteX0" fmla="*/ 156631 w 406455"/>
                    <a:gd name="connsiteY0" fmla="*/ 43445 h 191098"/>
                    <a:gd name="connsiteX1" fmla="*/ 69743 w 406455"/>
                    <a:gd name="connsiteY1" fmla="*/ 37902 h 191098"/>
                    <a:gd name="connsiteX2" fmla="*/ 23 w 406455"/>
                    <a:gd name="connsiteY2" fmla="*/ 54937 h 191098"/>
                    <a:gd name="connsiteX3" fmla="*/ 11272 w 406455"/>
                    <a:gd name="connsiteY3" fmla="*/ 179647 h 191098"/>
                    <a:gd name="connsiteX4" fmla="*/ 156633 w 406455"/>
                    <a:gd name="connsiteY4" fmla="*/ 107220 h 191098"/>
                    <a:gd name="connsiteX5" fmla="*/ 224505 w 406455"/>
                    <a:gd name="connsiteY5" fmla="*/ 187094 h 191098"/>
                    <a:gd name="connsiteX6" fmla="*/ 406455 w 406455"/>
                    <a:gd name="connsiteY6" fmla="*/ 10847 h 191098"/>
                    <a:gd name="connsiteX7" fmla="*/ 378465 w 406455"/>
                    <a:gd name="connsiteY7" fmla="*/ 0 h 191098"/>
                    <a:gd name="connsiteX8" fmla="*/ 156631 w 406455"/>
                    <a:gd name="connsiteY8" fmla="*/ 43445 h 191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6455" h="191098">
                      <a:moveTo>
                        <a:pt x="156631" y="43445"/>
                      </a:moveTo>
                      <a:cubicBezTo>
                        <a:pt x="134455" y="51776"/>
                        <a:pt x="69743" y="37902"/>
                        <a:pt x="69743" y="37902"/>
                      </a:cubicBezTo>
                      <a:cubicBezTo>
                        <a:pt x="69743" y="37902"/>
                        <a:pt x="45153" y="40686"/>
                        <a:pt x="23" y="54937"/>
                      </a:cubicBezTo>
                      <a:cubicBezTo>
                        <a:pt x="-193" y="105534"/>
                        <a:pt x="961" y="190683"/>
                        <a:pt x="11272" y="179647"/>
                      </a:cubicBezTo>
                      <a:cubicBezTo>
                        <a:pt x="25790" y="164058"/>
                        <a:pt x="131107" y="73818"/>
                        <a:pt x="156633" y="107220"/>
                      </a:cubicBezTo>
                      <a:cubicBezTo>
                        <a:pt x="182159" y="140622"/>
                        <a:pt x="204310" y="208200"/>
                        <a:pt x="224505" y="187094"/>
                      </a:cubicBezTo>
                      <a:cubicBezTo>
                        <a:pt x="242826" y="167968"/>
                        <a:pt x="374823" y="87642"/>
                        <a:pt x="406455" y="10847"/>
                      </a:cubicBezTo>
                      <a:cubicBezTo>
                        <a:pt x="388482" y="3937"/>
                        <a:pt x="378465" y="0"/>
                        <a:pt x="378465" y="0"/>
                      </a:cubicBezTo>
                      <a:cubicBezTo>
                        <a:pt x="378465" y="0"/>
                        <a:pt x="178807" y="35141"/>
                        <a:pt x="156631" y="43445"/>
                      </a:cubicBezTo>
                      <a:close/>
                    </a:path>
                  </a:pathLst>
                </a:custGeom>
                <a:solidFill>
                  <a:srgbClr val="FCAA23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5" name="任意多边形: 形状 94"/>
                <p:cNvSpPr/>
                <p:nvPr/>
              </p:nvSpPr>
              <p:spPr>
                <a:xfrm>
                  <a:off x="4292632" y="3181697"/>
                  <a:ext cx="63692" cy="84258"/>
                </a:xfrm>
                <a:custGeom>
                  <a:avLst/>
                  <a:gdLst>
                    <a:gd name="connsiteX0" fmla="*/ 54342 w 63692"/>
                    <a:gd name="connsiteY0" fmla="*/ 68838 h 84258"/>
                    <a:gd name="connsiteX1" fmla="*/ 45908 w 63692"/>
                    <a:gd name="connsiteY1" fmla="*/ 59859 h 84258"/>
                    <a:gd name="connsiteX2" fmla="*/ 30398 w 63692"/>
                    <a:gd name="connsiteY2" fmla="*/ 41206 h 84258"/>
                    <a:gd name="connsiteX3" fmla="*/ 16785 w 63692"/>
                    <a:gd name="connsiteY3" fmla="*/ 20498 h 84258"/>
                    <a:gd name="connsiteX4" fmla="*/ 10275 w 63692"/>
                    <a:gd name="connsiteY4" fmla="*/ 9961 h 84258"/>
                    <a:gd name="connsiteX5" fmla="*/ 2650 w 63692"/>
                    <a:gd name="connsiteY5" fmla="*/ 197 h 84258"/>
                    <a:gd name="connsiteX6" fmla="*/ 51 w 63692"/>
                    <a:gd name="connsiteY6" fmla="*/ 1687 h 84258"/>
                    <a:gd name="connsiteX7" fmla="*/ 4608 w 63692"/>
                    <a:gd name="connsiteY7" fmla="*/ 13273 h 84258"/>
                    <a:gd name="connsiteX8" fmla="*/ 10686 w 63692"/>
                    <a:gd name="connsiteY8" fmla="*/ 24063 h 84258"/>
                    <a:gd name="connsiteX9" fmla="*/ 24547 w 63692"/>
                    <a:gd name="connsiteY9" fmla="*/ 45882 h 84258"/>
                    <a:gd name="connsiteX10" fmla="*/ 39039 w 63692"/>
                    <a:gd name="connsiteY10" fmla="*/ 65972 h 84258"/>
                    <a:gd name="connsiteX11" fmla="*/ 47277 w 63692"/>
                    <a:gd name="connsiteY11" fmla="*/ 75147 h 84258"/>
                    <a:gd name="connsiteX12" fmla="*/ 56931 w 63692"/>
                    <a:gd name="connsiteY12" fmla="*/ 83842 h 84258"/>
                    <a:gd name="connsiteX13" fmla="*/ 63046 w 63692"/>
                    <a:gd name="connsiteY13" fmla="*/ 77727 h 84258"/>
                    <a:gd name="connsiteX14" fmla="*/ 54342 w 63692"/>
                    <a:gd name="connsiteY14" fmla="*/ 68838 h 8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3692" h="84258">
                      <a:moveTo>
                        <a:pt x="54342" y="68838"/>
                      </a:moveTo>
                      <a:cubicBezTo>
                        <a:pt x="51429" y="65935"/>
                        <a:pt x="48680" y="62895"/>
                        <a:pt x="45908" y="59859"/>
                      </a:cubicBezTo>
                      <a:cubicBezTo>
                        <a:pt x="40423" y="53854"/>
                        <a:pt x="35111" y="47849"/>
                        <a:pt x="30398" y="41206"/>
                      </a:cubicBezTo>
                      <a:cubicBezTo>
                        <a:pt x="25617" y="34467"/>
                        <a:pt x="21120" y="27532"/>
                        <a:pt x="16785" y="20498"/>
                      </a:cubicBezTo>
                      <a:cubicBezTo>
                        <a:pt x="14618" y="16981"/>
                        <a:pt x="12523" y="13427"/>
                        <a:pt x="10275" y="9961"/>
                      </a:cubicBezTo>
                      <a:cubicBezTo>
                        <a:pt x="8276" y="6881"/>
                        <a:pt x="6173" y="1727"/>
                        <a:pt x="2650" y="197"/>
                      </a:cubicBezTo>
                      <a:cubicBezTo>
                        <a:pt x="1359" y="-364"/>
                        <a:pt x="234" y="316"/>
                        <a:pt x="51" y="1687"/>
                      </a:cubicBezTo>
                      <a:cubicBezTo>
                        <a:pt x="-456" y="5529"/>
                        <a:pt x="2924" y="9978"/>
                        <a:pt x="4608" y="13273"/>
                      </a:cubicBezTo>
                      <a:cubicBezTo>
                        <a:pt x="6489" y="16953"/>
                        <a:pt x="8578" y="20509"/>
                        <a:pt x="10686" y="24063"/>
                      </a:cubicBezTo>
                      <a:cubicBezTo>
                        <a:pt x="15080" y="31478"/>
                        <a:pt x="19654" y="38786"/>
                        <a:pt x="24547" y="45882"/>
                      </a:cubicBezTo>
                      <a:cubicBezTo>
                        <a:pt x="29226" y="52669"/>
                        <a:pt x="33871" y="59540"/>
                        <a:pt x="39039" y="65972"/>
                      </a:cubicBezTo>
                      <a:cubicBezTo>
                        <a:pt x="41608" y="69170"/>
                        <a:pt x="44433" y="72190"/>
                        <a:pt x="47277" y="75147"/>
                      </a:cubicBezTo>
                      <a:cubicBezTo>
                        <a:pt x="50016" y="77993"/>
                        <a:pt x="53265" y="82290"/>
                        <a:pt x="56931" y="83842"/>
                      </a:cubicBezTo>
                      <a:cubicBezTo>
                        <a:pt x="60839" y="85495"/>
                        <a:pt x="65405" y="81976"/>
                        <a:pt x="63046" y="77727"/>
                      </a:cubicBezTo>
                      <a:cubicBezTo>
                        <a:pt x="61129" y="74274"/>
                        <a:pt x="57133" y="71621"/>
                        <a:pt x="54342" y="6883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任意多边形: 形状 95"/>
                <p:cNvSpPr/>
                <p:nvPr/>
              </p:nvSpPr>
              <p:spPr>
                <a:xfrm>
                  <a:off x="4208685" y="3250472"/>
                  <a:ext cx="182587" cy="110278"/>
                </a:xfrm>
                <a:custGeom>
                  <a:avLst/>
                  <a:gdLst>
                    <a:gd name="connsiteX0" fmla="*/ 180689 w 182587"/>
                    <a:gd name="connsiteY0" fmla="*/ 102942 h 110278"/>
                    <a:gd name="connsiteX1" fmla="*/ 163964 w 182587"/>
                    <a:gd name="connsiteY1" fmla="*/ 97592 h 110278"/>
                    <a:gd name="connsiteX2" fmla="*/ 147116 w 182587"/>
                    <a:gd name="connsiteY2" fmla="*/ 94027 h 110278"/>
                    <a:gd name="connsiteX3" fmla="*/ 113114 w 182587"/>
                    <a:gd name="connsiteY3" fmla="*/ 86744 h 110278"/>
                    <a:gd name="connsiteX4" fmla="*/ 49192 w 182587"/>
                    <a:gd name="connsiteY4" fmla="*/ 68089 h 110278"/>
                    <a:gd name="connsiteX5" fmla="*/ 21560 w 182587"/>
                    <a:gd name="connsiteY5" fmla="*/ 53804 h 110278"/>
                    <a:gd name="connsiteX6" fmla="*/ 9569 w 182587"/>
                    <a:gd name="connsiteY6" fmla="*/ 44697 h 110278"/>
                    <a:gd name="connsiteX7" fmla="*/ 11526 w 182587"/>
                    <a:gd name="connsiteY7" fmla="*/ 32478 h 110278"/>
                    <a:gd name="connsiteX8" fmla="*/ 37401 w 182587"/>
                    <a:gd name="connsiteY8" fmla="*/ 17909 h 110278"/>
                    <a:gd name="connsiteX9" fmla="*/ 53058 w 182587"/>
                    <a:gd name="connsiteY9" fmla="*/ 12999 h 110278"/>
                    <a:gd name="connsiteX10" fmla="*/ 69214 w 182587"/>
                    <a:gd name="connsiteY10" fmla="*/ 11704 h 110278"/>
                    <a:gd name="connsiteX11" fmla="*/ 145474 w 182587"/>
                    <a:gd name="connsiteY11" fmla="*/ 15740 h 110278"/>
                    <a:gd name="connsiteX12" fmla="*/ 146575 w 182587"/>
                    <a:gd name="connsiteY12" fmla="*/ 11671 h 110278"/>
                    <a:gd name="connsiteX13" fmla="*/ 111525 w 182587"/>
                    <a:gd name="connsiteY13" fmla="*/ 2253 h 110278"/>
                    <a:gd name="connsiteX14" fmla="*/ 74177 w 182587"/>
                    <a:gd name="connsiteY14" fmla="*/ 4 h 110278"/>
                    <a:gd name="connsiteX15" fmla="*/ 38885 w 182587"/>
                    <a:gd name="connsiteY15" fmla="*/ 5018 h 110278"/>
                    <a:gd name="connsiteX16" fmla="*/ 8804 w 182587"/>
                    <a:gd name="connsiteY16" fmla="*/ 21578 h 110278"/>
                    <a:gd name="connsiteX17" fmla="*/ 3373 w 182587"/>
                    <a:gd name="connsiteY17" fmla="*/ 48124 h 110278"/>
                    <a:gd name="connsiteX18" fmla="*/ 15880 w 182587"/>
                    <a:gd name="connsiteY18" fmla="*/ 57956 h 110278"/>
                    <a:gd name="connsiteX19" fmla="*/ 30095 w 182587"/>
                    <a:gd name="connsiteY19" fmla="*/ 67118 h 110278"/>
                    <a:gd name="connsiteX20" fmla="*/ 95123 w 182587"/>
                    <a:gd name="connsiteY20" fmla="*/ 92921 h 110278"/>
                    <a:gd name="connsiteX21" fmla="*/ 136211 w 182587"/>
                    <a:gd name="connsiteY21" fmla="*/ 102458 h 110278"/>
                    <a:gd name="connsiteX22" fmla="*/ 157377 w 182587"/>
                    <a:gd name="connsiteY22" fmla="*/ 107132 h 110278"/>
                    <a:gd name="connsiteX23" fmla="*/ 178744 w 182587"/>
                    <a:gd name="connsiteY23" fmla="*/ 110141 h 110278"/>
                    <a:gd name="connsiteX24" fmla="*/ 180689 w 182587"/>
                    <a:gd name="connsiteY24" fmla="*/ 102942 h 110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82587" h="110278">
                      <a:moveTo>
                        <a:pt x="180689" y="102942"/>
                      </a:moveTo>
                      <a:cubicBezTo>
                        <a:pt x="175451" y="99909"/>
                        <a:pt x="169829" y="98832"/>
                        <a:pt x="163964" y="97592"/>
                      </a:cubicBezTo>
                      <a:cubicBezTo>
                        <a:pt x="158348" y="96403"/>
                        <a:pt x="152732" y="95216"/>
                        <a:pt x="147116" y="94027"/>
                      </a:cubicBezTo>
                      <a:cubicBezTo>
                        <a:pt x="135776" y="91626"/>
                        <a:pt x="124423" y="89279"/>
                        <a:pt x="113114" y="86744"/>
                      </a:cubicBezTo>
                      <a:cubicBezTo>
                        <a:pt x="91439" y="81887"/>
                        <a:pt x="69777" y="76576"/>
                        <a:pt x="49192" y="68089"/>
                      </a:cubicBezTo>
                      <a:cubicBezTo>
                        <a:pt x="39599" y="64135"/>
                        <a:pt x="30280" y="59433"/>
                        <a:pt x="21560" y="53804"/>
                      </a:cubicBezTo>
                      <a:cubicBezTo>
                        <a:pt x="17410" y="51124"/>
                        <a:pt x="13024" y="48265"/>
                        <a:pt x="9569" y="44697"/>
                      </a:cubicBezTo>
                      <a:cubicBezTo>
                        <a:pt x="5960" y="40972"/>
                        <a:pt x="8696" y="35892"/>
                        <a:pt x="11526" y="32478"/>
                      </a:cubicBezTo>
                      <a:cubicBezTo>
                        <a:pt x="18100" y="24543"/>
                        <a:pt x="28125" y="21538"/>
                        <a:pt x="37401" y="17909"/>
                      </a:cubicBezTo>
                      <a:cubicBezTo>
                        <a:pt x="42496" y="15916"/>
                        <a:pt x="47684" y="14083"/>
                        <a:pt x="53058" y="12999"/>
                      </a:cubicBezTo>
                      <a:cubicBezTo>
                        <a:pt x="58371" y="11928"/>
                        <a:pt x="63815" y="11873"/>
                        <a:pt x="69214" y="11704"/>
                      </a:cubicBezTo>
                      <a:cubicBezTo>
                        <a:pt x="94710" y="10904"/>
                        <a:pt x="120163" y="12810"/>
                        <a:pt x="145474" y="15740"/>
                      </a:cubicBezTo>
                      <a:cubicBezTo>
                        <a:pt x="147575" y="15984"/>
                        <a:pt x="148527" y="12511"/>
                        <a:pt x="146575" y="11671"/>
                      </a:cubicBezTo>
                      <a:cubicBezTo>
                        <a:pt x="135253" y="6794"/>
                        <a:pt x="123715" y="3905"/>
                        <a:pt x="111525" y="2253"/>
                      </a:cubicBezTo>
                      <a:cubicBezTo>
                        <a:pt x="99154" y="575"/>
                        <a:pt x="86654" y="76"/>
                        <a:pt x="74177" y="4"/>
                      </a:cubicBezTo>
                      <a:cubicBezTo>
                        <a:pt x="62022" y="-67"/>
                        <a:pt x="50390" y="811"/>
                        <a:pt x="38885" y="5018"/>
                      </a:cubicBezTo>
                      <a:cubicBezTo>
                        <a:pt x="28147" y="8943"/>
                        <a:pt x="16953" y="13241"/>
                        <a:pt x="8804" y="21578"/>
                      </a:cubicBezTo>
                      <a:cubicBezTo>
                        <a:pt x="1999" y="28539"/>
                        <a:pt x="-3978" y="39358"/>
                        <a:pt x="3373" y="48124"/>
                      </a:cubicBezTo>
                      <a:cubicBezTo>
                        <a:pt x="6694" y="52085"/>
                        <a:pt x="11708" y="54976"/>
                        <a:pt x="15880" y="57956"/>
                      </a:cubicBezTo>
                      <a:cubicBezTo>
                        <a:pt x="20465" y="61233"/>
                        <a:pt x="25233" y="64271"/>
                        <a:pt x="30095" y="67118"/>
                      </a:cubicBezTo>
                      <a:cubicBezTo>
                        <a:pt x="50293" y="78939"/>
                        <a:pt x="72601" y="86837"/>
                        <a:pt x="95123" y="92921"/>
                      </a:cubicBezTo>
                      <a:cubicBezTo>
                        <a:pt x="108689" y="96585"/>
                        <a:pt x="122493" y="99427"/>
                        <a:pt x="136211" y="102458"/>
                      </a:cubicBezTo>
                      <a:cubicBezTo>
                        <a:pt x="143267" y="104015"/>
                        <a:pt x="150321" y="105573"/>
                        <a:pt x="157377" y="107132"/>
                      </a:cubicBezTo>
                      <a:cubicBezTo>
                        <a:pt x="164402" y="108683"/>
                        <a:pt x="171508" y="110848"/>
                        <a:pt x="178744" y="110141"/>
                      </a:cubicBezTo>
                      <a:cubicBezTo>
                        <a:pt x="182353" y="109780"/>
                        <a:pt x="184244" y="105004"/>
                        <a:pt x="180689" y="1029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7" name="任意多边形: 形状 96"/>
                <p:cNvSpPr/>
                <p:nvPr/>
              </p:nvSpPr>
              <p:spPr>
                <a:xfrm>
                  <a:off x="4237569" y="3205172"/>
                  <a:ext cx="20217" cy="52567"/>
                </a:xfrm>
                <a:custGeom>
                  <a:avLst/>
                  <a:gdLst>
                    <a:gd name="connsiteX0" fmla="*/ 17142 w 20217"/>
                    <a:gd name="connsiteY0" fmla="*/ 44462 h 52567"/>
                    <a:gd name="connsiteX1" fmla="*/ 14441 w 20217"/>
                    <a:gd name="connsiteY1" fmla="*/ 39745 h 52567"/>
                    <a:gd name="connsiteX2" fmla="*/ 11155 w 20217"/>
                    <a:gd name="connsiteY2" fmla="*/ 28546 h 52567"/>
                    <a:gd name="connsiteX3" fmla="*/ 7302 w 20217"/>
                    <a:gd name="connsiteY3" fmla="*/ 3341 h 52567"/>
                    <a:gd name="connsiteX4" fmla="*/ 617 w 20217"/>
                    <a:gd name="connsiteY4" fmla="*/ 2437 h 52567"/>
                    <a:gd name="connsiteX5" fmla="*/ 2582 w 20217"/>
                    <a:gd name="connsiteY5" fmla="*/ 30911 h 52567"/>
                    <a:gd name="connsiteX6" fmla="*/ 7574 w 20217"/>
                    <a:gd name="connsiteY6" fmla="*/ 42862 h 52567"/>
                    <a:gd name="connsiteX7" fmla="*/ 11271 w 20217"/>
                    <a:gd name="connsiteY7" fmla="*/ 48019 h 52567"/>
                    <a:gd name="connsiteX8" fmla="*/ 15709 w 20217"/>
                    <a:gd name="connsiteY8" fmla="*/ 52301 h 52567"/>
                    <a:gd name="connsiteX9" fmla="*/ 20037 w 20217"/>
                    <a:gd name="connsiteY9" fmla="*/ 48975 h 52567"/>
                    <a:gd name="connsiteX10" fmla="*/ 17142 w 20217"/>
                    <a:gd name="connsiteY10" fmla="*/ 44462 h 525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217" h="52567">
                      <a:moveTo>
                        <a:pt x="17142" y="44462"/>
                      </a:moveTo>
                      <a:cubicBezTo>
                        <a:pt x="16131" y="42970"/>
                        <a:pt x="15160" y="41403"/>
                        <a:pt x="14441" y="39745"/>
                      </a:cubicBezTo>
                      <a:cubicBezTo>
                        <a:pt x="12922" y="36237"/>
                        <a:pt x="11981" y="32263"/>
                        <a:pt x="11155" y="28546"/>
                      </a:cubicBezTo>
                      <a:cubicBezTo>
                        <a:pt x="9313" y="20266"/>
                        <a:pt x="6834" y="11902"/>
                        <a:pt x="7302" y="3341"/>
                      </a:cubicBezTo>
                      <a:cubicBezTo>
                        <a:pt x="7506" y="-422"/>
                        <a:pt x="1204" y="-1390"/>
                        <a:pt x="617" y="2437"/>
                      </a:cubicBezTo>
                      <a:cubicBezTo>
                        <a:pt x="-825" y="11852"/>
                        <a:pt x="435" y="21688"/>
                        <a:pt x="2582" y="30911"/>
                      </a:cubicBezTo>
                      <a:cubicBezTo>
                        <a:pt x="3589" y="35233"/>
                        <a:pt x="5130" y="39145"/>
                        <a:pt x="7574" y="42862"/>
                      </a:cubicBezTo>
                      <a:cubicBezTo>
                        <a:pt x="8737" y="44629"/>
                        <a:pt x="9948" y="46368"/>
                        <a:pt x="11271" y="48019"/>
                      </a:cubicBezTo>
                      <a:cubicBezTo>
                        <a:pt x="12511" y="49564"/>
                        <a:pt x="13867" y="51481"/>
                        <a:pt x="15709" y="52301"/>
                      </a:cubicBezTo>
                      <a:cubicBezTo>
                        <a:pt x="17793" y="53228"/>
                        <a:pt x="21015" y="51648"/>
                        <a:pt x="20037" y="48975"/>
                      </a:cubicBezTo>
                      <a:cubicBezTo>
                        <a:pt x="19400" y="47230"/>
                        <a:pt x="18171" y="45983"/>
                        <a:pt x="17142" y="4446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8" name="任意多边形: 形状 97"/>
                <p:cNvSpPr/>
                <p:nvPr/>
              </p:nvSpPr>
              <p:spPr>
                <a:xfrm>
                  <a:off x="4171331" y="3273205"/>
                  <a:ext cx="122732" cy="102460"/>
                </a:xfrm>
                <a:custGeom>
                  <a:avLst/>
                  <a:gdLst>
                    <a:gd name="connsiteX0" fmla="*/ 117304 w 122732"/>
                    <a:gd name="connsiteY0" fmla="*/ 63711 h 102460"/>
                    <a:gd name="connsiteX1" fmla="*/ 116693 w 122732"/>
                    <a:gd name="connsiteY1" fmla="*/ 80001 h 102460"/>
                    <a:gd name="connsiteX2" fmla="*/ 112248 w 122732"/>
                    <a:gd name="connsiteY2" fmla="*/ 85091 h 102460"/>
                    <a:gd name="connsiteX3" fmla="*/ 105443 w 122732"/>
                    <a:gd name="connsiteY3" fmla="*/ 89901 h 102460"/>
                    <a:gd name="connsiteX4" fmla="*/ 72648 w 122732"/>
                    <a:gd name="connsiteY4" fmla="*/ 89965 h 102460"/>
                    <a:gd name="connsiteX5" fmla="*/ 42510 w 122732"/>
                    <a:gd name="connsiteY5" fmla="*/ 70228 h 102460"/>
                    <a:gd name="connsiteX6" fmla="*/ 19977 w 122732"/>
                    <a:gd name="connsiteY6" fmla="*/ 39398 h 102460"/>
                    <a:gd name="connsiteX7" fmla="*/ 4244 w 122732"/>
                    <a:gd name="connsiteY7" fmla="*/ 1006 h 102460"/>
                    <a:gd name="connsiteX8" fmla="*/ 160 w 122732"/>
                    <a:gd name="connsiteY8" fmla="*/ 2730 h 102460"/>
                    <a:gd name="connsiteX9" fmla="*/ 4872 w 122732"/>
                    <a:gd name="connsiteY9" fmla="*/ 23277 h 102460"/>
                    <a:gd name="connsiteX10" fmla="*/ 12049 w 122732"/>
                    <a:gd name="connsiteY10" fmla="*/ 43352 h 102460"/>
                    <a:gd name="connsiteX11" fmla="*/ 22989 w 122732"/>
                    <a:gd name="connsiteY11" fmla="*/ 62166 h 102460"/>
                    <a:gd name="connsiteX12" fmla="*/ 37687 w 122732"/>
                    <a:gd name="connsiteY12" fmla="*/ 78414 h 102460"/>
                    <a:gd name="connsiteX13" fmla="*/ 72793 w 122732"/>
                    <a:gd name="connsiteY13" fmla="*/ 99722 h 102460"/>
                    <a:gd name="connsiteX14" fmla="*/ 111220 w 122732"/>
                    <a:gd name="connsiteY14" fmla="*/ 95748 h 102460"/>
                    <a:gd name="connsiteX15" fmla="*/ 120924 w 122732"/>
                    <a:gd name="connsiteY15" fmla="*/ 62187 h 102460"/>
                    <a:gd name="connsiteX16" fmla="*/ 117304 w 122732"/>
                    <a:gd name="connsiteY16" fmla="*/ 63711 h 102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2732" h="102460">
                      <a:moveTo>
                        <a:pt x="117304" y="63711"/>
                      </a:moveTo>
                      <a:cubicBezTo>
                        <a:pt x="119755" y="68982"/>
                        <a:pt x="119291" y="74868"/>
                        <a:pt x="116693" y="80001"/>
                      </a:cubicBezTo>
                      <a:cubicBezTo>
                        <a:pt x="115695" y="81972"/>
                        <a:pt x="113838" y="83544"/>
                        <a:pt x="112248" y="85091"/>
                      </a:cubicBezTo>
                      <a:cubicBezTo>
                        <a:pt x="110239" y="87046"/>
                        <a:pt x="107953" y="88657"/>
                        <a:pt x="105443" y="89901"/>
                      </a:cubicBezTo>
                      <a:cubicBezTo>
                        <a:pt x="95121" y="95014"/>
                        <a:pt x="83100" y="94051"/>
                        <a:pt x="72648" y="89965"/>
                      </a:cubicBezTo>
                      <a:cubicBezTo>
                        <a:pt x="61470" y="85595"/>
                        <a:pt x="51636" y="77855"/>
                        <a:pt x="42510" y="70228"/>
                      </a:cubicBezTo>
                      <a:cubicBezTo>
                        <a:pt x="32792" y="62106"/>
                        <a:pt x="25969" y="50439"/>
                        <a:pt x="19977" y="39398"/>
                      </a:cubicBezTo>
                      <a:cubicBezTo>
                        <a:pt x="13346" y="27176"/>
                        <a:pt x="11607" y="12792"/>
                        <a:pt x="4244" y="1006"/>
                      </a:cubicBezTo>
                      <a:cubicBezTo>
                        <a:pt x="2969" y="-1036"/>
                        <a:pt x="-819" y="279"/>
                        <a:pt x="160" y="2730"/>
                      </a:cubicBezTo>
                      <a:cubicBezTo>
                        <a:pt x="2784" y="9302"/>
                        <a:pt x="3632" y="16353"/>
                        <a:pt x="4872" y="23277"/>
                      </a:cubicBezTo>
                      <a:cubicBezTo>
                        <a:pt x="6136" y="30329"/>
                        <a:pt x="8842" y="36969"/>
                        <a:pt x="12049" y="43352"/>
                      </a:cubicBezTo>
                      <a:cubicBezTo>
                        <a:pt x="15307" y="49834"/>
                        <a:pt x="19142" y="56020"/>
                        <a:pt x="22989" y="62166"/>
                      </a:cubicBezTo>
                      <a:cubicBezTo>
                        <a:pt x="27014" y="68595"/>
                        <a:pt x="31783" y="73670"/>
                        <a:pt x="37687" y="78414"/>
                      </a:cubicBezTo>
                      <a:cubicBezTo>
                        <a:pt x="48379" y="87006"/>
                        <a:pt x="59613" y="95387"/>
                        <a:pt x="72793" y="99722"/>
                      </a:cubicBezTo>
                      <a:cubicBezTo>
                        <a:pt x="85335" y="103847"/>
                        <a:pt x="100258" y="103907"/>
                        <a:pt x="111220" y="95748"/>
                      </a:cubicBezTo>
                      <a:cubicBezTo>
                        <a:pt x="120966" y="88494"/>
                        <a:pt x="125540" y="73653"/>
                        <a:pt x="120924" y="62187"/>
                      </a:cubicBezTo>
                      <a:cubicBezTo>
                        <a:pt x="119865" y="59552"/>
                        <a:pt x="116086" y="61086"/>
                        <a:pt x="117304" y="6371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9" name="任意多边形: 形状 98"/>
                <p:cNvSpPr/>
                <p:nvPr/>
              </p:nvSpPr>
              <p:spPr>
                <a:xfrm>
                  <a:off x="4718323" y="3558781"/>
                  <a:ext cx="30309" cy="262953"/>
                </a:xfrm>
                <a:custGeom>
                  <a:avLst/>
                  <a:gdLst>
                    <a:gd name="connsiteX0" fmla="*/ 15828 w 30309"/>
                    <a:gd name="connsiteY0" fmla="*/ 2303 h 262953"/>
                    <a:gd name="connsiteX1" fmla="*/ 11054 w 30309"/>
                    <a:gd name="connsiteY1" fmla="*/ 2303 h 262953"/>
                    <a:gd name="connsiteX2" fmla="*/ 16819 w 30309"/>
                    <a:gd name="connsiteY2" fmla="*/ 109059 h 262953"/>
                    <a:gd name="connsiteX3" fmla="*/ 15140 w 30309"/>
                    <a:gd name="connsiteY3" fmla="*/ 206858 h 262953"/>
                    <a:gd name="connsiteX4" fmla="*/ 8887 w 30309"/>
                    <a:gd name="connsiteY4" fmla="*/ 232510 h 262953"/>
                    <a:gd name="connsiteX5" fmla="*/ 4376 w 30309"/>
                    <a:gd name="connsiteY5" fmla="*/ 245184 h 262953"/>
                    <a:gd name="connsiteX6" fmla="*/ 70 w 30309"/>
                    <a:gd name="connsiteY6" fmla="*/ 257827 h 262953"/>
                    <a:gd name="connsiteX7" fmla="*/ 6777 w 30309"/>
                    <a:gd name="connsiteY7" fmla="*/ 261731 h 262953"/>
                    <a:gd name="connsiteX8" fmla="*/ 18242 w 30309"/>
                    <a:gd name="connsiteY8" fmla="*/ 239735 h 262953"/>
                    <a:gd name="connsiteX9" fmla="*/ 24836 w 30309"/>
                    <a:gd name="connsiteY9" fmla="*/ 217106 h 262953"/>
                    <a:gd name="connsiteX10" fmla="*/ 30248 w 30309"/>
                    <a:gd name="connsiteY10" fmla="*/ 168335 h 262953"/>
                    <a:gd name="connsiteX11" fmla="*/ 21541 w 30309"/>
                    <a:gd name="connsiteY11" fmla="*/ 63985 h 262953"/>
                    <a:gd name="connsiteX12" fmla="*/ 15828 w 30309"/>
                    <a:gd name="connsiteY12" fmla="*/ 2303 h 262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0309" h="262953">
                      <a:moveTo>
                        <a:pt x="15828" y="2303"/>
                      </a:moveTo>
                      <a:cubicBezTo>
                        <a:pt x="15613" y="-781"/>
                        <a:pt x="11318" y="-755"/>
                        <a:pt x="11054" y="2303"/>
                      </a:cubicBezTo>
                      <a:cubicBezTo>
                        <a:pt x="7985" y="37822"/>
                        <a:pt x="13725" y="73723"/>
                        <a:pt x="16819" y="109059"/>
                      </a:cubicBezTo>
                      <a:cubicBezTo>
                        <a:pt x="19657" y="141477"/>
                        <a:pt x="21062" y="174685"/>
                        <a:pt x="15140" y="206858"/>
                      </a:cubicBezTo>
                      <a:cubicBezTo>
                        <a:pt x="13549" y="215506"/>
                        <a:pt x="11507" y="224118"/>
                        <a:pt x="8887" y="232510"/>
                      </a:cubicBezTo>
                      <a:cubicBezTo>
                        <a:pt x="7550" y="236792"/>
                        <a:pt x="6049" y="241023"/>
                        <a:pt x="4376" y="245184"/>
                      </a:cubicBezTo>
                      <a:cubicBezTo>
                        <a:pt x="2732" y="249275"/>
                        <a:pt x="861" y="253484"/>
                        <a:pt x="70" y="257827"/>
                      </a:cubicBezTo>
                      <a:cubicBezTo>
                        <a:pt x="-609" y="261557"/>
                        <a:pt x="3781" y="264802"/>
                        <a:pt x="6777" y="261731"/>
                      </a:cubicBezTo>
                      <a:cubicBezTo>
                        <a:pt x="12516" y="255847"/>
                        <a:pt x="15465" y="247323"/>
                        <a:pt x="18242" y="239735"/>
                      </a:cubicBezTo>
                      <a:cubicBezTo>
                        <a:pt x="20943" y="232354"/>
                        <a:pt x="23189" y="224793"/>
                        <a:pt x="24836" y="217106"/>
                      </a:cubicBezTo>
                      <a:cubicBezTo>
                        <a:pt x="28261" y="201115"/>
                        <a:pt x="29929" y="184678"/>
                        <a:pt x="30248" y="168335"/>
                      </a:cubicBezTo>
                      <a:cubicBezTo>
                        <a:pt x="30931" y="133418"/>
                        <a:pt x="25838" y="98548"/>
                        <a:pt x="21541" y="63985"/>
                      </a:cubicBezTo>
                      <a:cubicBezTo>
                        <a:pt x="18989" y="43484"/>
                        <a:pt x="17266" y="22910"/>
                        <a:pt x="15828" y="230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0" name="任意多边形: 形状 99"/>
                <p:cNvSpPr/>
                <p:nvPr/>
              </p:nvSpPr>
              <p:spPr>
                <a:xfrm>
                  <a:off x="4558121" y="3565055"/>
                  <a:ext cx="35249" cy="128524"/>
                </a:xfrm>
                <a:custGeom>
                  <a:avLst/>
                  <a:gdLst>
                    <a:gd name="connsiteX0" fmla="*/ 8445 w 35249"/>
                    <a:gd name="connsiteY0" fmla="*/ 1478 h 128524"/>
                    <a:gd name="connsiteX1" fmla="*/ 18 w 35249"/>
                    <a:gd name="connsiteY1" fmla="*/ 4969 h 128524"/>
                    <a:gd name="connsiteX2" fmla="*/ 18137 w 35249"/>
                    <a:gd name="connsiteY2" fmla="*/ 62282 h 128524"/>
                    <a:gd name="connsiteX3" fmla="*/ 21321 w 35249"/>
                    <a:gd name="connsiteY3" fmla="*/ 95492 h 128524"/>
                    <a:gd name="connsiteX4" fmla="*/ 22194 w 35249"/>
                    <a:gd name="connsiteY4" fmla="*/ 125151 h 128524"/>
                    <a:gd name="connsiteX5" fmla="*/ 30714 w 35249"/>
                    <a:gd name="connsiteY5" fmla="*/ 126265 h 128524"/>
                    <a:gd name="connsiteX6" fmla="*/ 35174 w 35249"/>
                    <a:gd name="connsiteY6" fmla="*/ 95492 h 128524"/>
                    <a:gd name="connsiteX7" fmla="*/ 33118 w 35249"/>
                    <a:gd name="connsiteY7" fmla="*/ 63029 h 128524"/>
                    <a:gd name="connsiteX8" fmla="*/ 8445 w 35249"/>
                    <a:gd name="connsiteY8" fmla="*/ 1478 h 128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249" h="128524">
                      <a:moveTo>
                        <a:pt x="8445" y="1478"/>
                      </a:moveTo>
                      <a:cubicBezTo>
                        <a:pt x="5884" y="-1832"/>
                        <a:pt x="-378" y="893"/>
                        <a:pt x="18" y="4969"/>
                      </a:cubicBezTo>
                      <a:cubicBezTo>
                        <a:pt x="1943" y="24784"/>
                        <a:pt x="13760" y="42866"/>
                        <a:pt x="18137" y="62282"/>
                      </a:cubicBezTo>
                      <a:cubicBezTo>
                        <a:pt x="20603" y="73219"/>
                        <a:pt x="21350" y="84311"/>
                        <a:pt x="21321" y="95492"/>
                      </a:cubicBezTo>
                      <a:cubicBezTo>
                        <a:pt x="21297" y="105168"/>
                        <a:pt x="18802" y="116005"/>
                        <a:pt x="22194" y="125151"/>
                      </a:cubicBezTo>
                      <a:cubicBezTo>
                        <a:pt x="23513" y="128709"/>
                        <a:pt x="28641" y="130019"/>
                        <a:pt x="30714" y="126265"/>
                      </a:cubicBezTo>
                      <a:cubicBezTo>
                        <a:pt x="35737" y="117172"/>
                        <a:pt x="34917" y="105700"/>
                        <a:pt x="35174" y="95492"/>
                      </a:cubicBezTo>
                      <a:cubicBezTo>
                        <a:pt x="35449" y="84636"/>
                        <a:pt x="35020" y="73738"/>
                        <a:pt x="33118" y="63029"/>
                      </a:cubicBezTo>
                      <a:cubicBezTo>
                        <a:pt x="29591" y="43143"/>
                        <a:pt x="20917" y="17601"/>
                        <a:pt x="8445" y="147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1" name="任意多边形: 形状 100"/>
                <p:cNvSpPr/>
                <p:nvPr/>
              </p:nvSpPr>
              <p:spPr>
                <a:xfrm>
                  <a:off x="5502165" y="3416814"/>
                  <a:ext cx="348757" cy="447808"/>
                </a:xfrm>
                <a:custGeom>
                  <a:avLst/>
                  <a:gdLst>
                    <a:gd name="connsiteX0" fmla="*/ 212197 w 348757"/>
                    <a:gd name="connsiteY0" fmla="*/ 447809 h 447808"/>
                    <a:gd name="connsiteX1" fmla="*/ 166479 w 348757"/>
                    <a:gd name="connsiteY1" fmla="*/ 446501 h 447808"/>
                    <a:gd name="connsiteX2" fmla="*/ 36456 w 348757"/>
                    <a:gd name="connsiteY2" fmla="*/ 322705 h 447808"/>
                    <a:gd name="connsiteX3" fmla="*/ 8090 w 348757"/>
                    <a:gd name="connsiteY3" fmla="*/ 67198 h 447808"/>
                    <a:gd name="connsiteX4" fmla="*/ 36834 w 348757"/>
                    <a:gd name="connsiteY4" fmla="*/ 64106 h 447808"/>
                    <a:gd name="connsiteX5" fmla="*/ 43354 w 348757"/>
                    <a:gd name="connsiteY5" fmla="*/ 65299 h 447808"/>
                    <a:gd name="connsiteX6" fmla="*/ 169875 w 348757"/>
                    <a:gd name="connsiteY6" fmla="*/ 63084 h 447808"/>
                    <a:gd name="connsiteX7" fmla="*/ 243293 w 348757"/>
                    <a:gd name="connsiteY7" fmla="*/ 20656 h 447808"/>
                    <a:gd name="connsiteX8" fmla="*/ 248627 w 348757"/>
                    <a:gd name="connsiteY8" fmla="*/ 12849 h 447808"/>
                    <a:gd name="connsiteX9" fmla="*/ 261935 w 348757"/>
                    <a:gd name="connsiteY9" fmla="*/ 249 h 447808"/>
                    <a:gd name="connsiteX10" fmla="*/ 276475 w 348757"/>
                    <a:gd name="connsiteY10" fmla="*/ 4632 h 447808"/>
                    <a:gd name="connsiteX11" fmla="*/ 348651 w 348757"/>
                    <a:gd name="connsiteY11" fmla="*/ 234523 h 447808"/>
                    <a:gd name="connsiteX12" fmla="*/ 344594 w 348757"/>
                    <a:gd name="connsiteY12" fmla="*/ 240658 h 447808"/>
                    <a:gd name="connsiteX13" fmla="*/ 338459 w 348757"/>
                    <a:gd name="connsiteY13" fmla="*/ 236600 h 447808"/>
                    <a:gd name="connsiteX14" fmla="*/ 270705 w 348757"/>
                    <a:gd name="connsiteY14" fmla="*/ 13284 h 447808"/>
                    <a:gd name="connsiteX15" fmla="*/ 264027 w 348757"/>
                    <a:gd name="connsiteY15" fmla="*/ 10435 h 447808"/>
                    <a:gd name="connsiteX16" fmla="*/ 257339 w 348757"/>
                    <a:gd name="connsiteY16" fmla="*/ 18531 h 447808"/>
                    <a:gd name="connsiteX17" fmla="*/ 251661 w 348757"/>
                    <a:gd name="connsiteY17" fmla="*/ 26831 h 447808"/>
                    <a:gd name="connsiteX18" fmla="*/ 172400 w 348757"/>
                    <a:gd name="connsiteY18" fmla="*/ 73173 h 447808"/>
                    <a:gd name="connsiteX19" fmla="*/ 41457 w 348757"/>
                    <a:gd name="connsiteY19" fmla="*/ 75525 h 447808"/>
                    <a:gd name="connsiteX20" fmla="*/ 35021 w 348757"/>
                    <a:gd name="connsiteY20" fmla="*/ 74347 h 447808"/>
                    <a:gd name="connsiteX21" fmla="*/ 15922 w 348757"/>
                    <a:gd name="connsiteY21" fmla="*/ 74045 h 447808"/>
                    <a:gd name="connsiteX22" fmla="*/ 45899 w 348757"/>
                    <a:gd name="connsiteY22" fmla="*/ 318342 h 447808"/>
                    <a:gd name="connsiteX23" fmla="*/ 167444 w 348757"/>
                    <a:gd name="connsiteY23" fmla="*/ 436146 h 447808"/>
                    <a:gd name="connsiteX24" fmla="*/ 317142 w 348757"/>
                    <a:gd name="connsiteY24" fmla="*/ 435242 h 447808"/>
                    <a:gd name="connsiteX25" fmla="*/ 322529 w 348757"/>
                    <a:gd name="connsiteY25" fmla="*/ 440247 h 447808"/>
                    <a:gd name="connsiteX26" fmla="*/ 317524 w 348757"/>
                    <a:gd name="connsiteY26" fmla="*/ 445635 h 447808"/>
                    <a:gd name="connsiteX27" fmla="*/ 212197 w 348757"/>
                    <a:gd name="connsiteY27" fmla="*/ 447809 h 447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48757" h="447808">
                      <a:moveTo>
                        <a:pt x="212197" y="447809"/>
                      </a:moveTo>
                      <a:cubicBezTo>
                        <a:pt x="193590" y="447809"/>
                        <a:pt x="176871" y="447464"/>
                        <a:pt x="166479" y="446501"/>
                      </a:cubicBezTo>
                      <a:cubicBezTo>
                        <a:pt x="138062" y="443846"/>
                        <a:pt x="83385" y="424230"/>
                        <a:pt x="36456" y="322705"/>
                      </a:cubicBezTo>
                      <a:cubicBezTo>
                        <a:pt x="-4330" y="234470"/>
                        <a:pt x="-6198" y="83557"/>
                        <a:pt x="8090" y="67198"/>
                      </a:cubicBezTo>
                      <a:cubicBezTo>
                        <a:pt x="13840" y="60633"/>
                        <a:pt x="24064" y="61842"/>
                        <a:pt x="36834" y="64106"/>
                      </a:cubicBezTo>
                      <a:cubicBezTo>
                        <a:pt x="38887" y="64471"/>
                        <a:pt x="41059" y="64873"/>
                        <a:pt x="43354" y="65299"/>
                      </a:cubicBezTo>
                      <a:cubicBezTo>
                        <a:pt x="68612" y="69990"/>
                        <a:pt x="110888" y="77842"/>
                        <a:pt x="169875" y="63084"/>
                      </a:cubicBezTo>
                      <a:cubicBezTo>
                        <a:pt x="216123" y="51522"/>
                        <a:pt x="233925" y="33333"/>
                        <a:pt x="243293" y="20656"/>
                      </a:cubicBezTo>
                      <a:cubicBezTo>
                        <a:pt x="245361" y="17852"/>
                        <a:pt x="247095" y="15194"/>
                        <a:pt x="248627" y="12849"/>
                      </a:cubicBezTo>
                      <a:cubicBezTo>
                        <a:pt x="252782" y="6483"/>
                        <a:pt x="256062" y="1456"/>
                        <a:pt x="261935" y="249"/>
                      </a:cubicBezTo>
                      <a:cubicBezTo>
                        <a:pt x="266146" y="-612"/>
                        <a:pt x="270626" y="737"/>
                        <a:pt x="276475" y="4632"/>
                      </a:cubicBezTo>
                      <a:cubicBezTo>
                        <a:pt x="304920" y="23624"/>
                        <a:pt x="344259" y="212992"/>
                        <a:pt x="348651" y="234523"/>
                      </a:cubicBezTo>
                      <a:cubicBezTo>
                        <a:pt x="349225" y="237336"/>
                        <a:pt x="347409" y="240084"/>
                        <a:pt x="344594" y="240658"/>
                      </a:cubicBezTo>
                      <a:cubicBezTo>
                        <a:pt x="341780" y="241229"/>
                        <a:pt x="339033" y="239416"/>
                        <a:pt x="338459" y="236600"/>
                      </a:cubicBezTo>
                      <a:cubicBezTo>
                        <a:pt x="322199" y="156893"/>
                        <a:pt x="289426" y="25785"/>
                        <a:pt x="270705" y="13284"/>
                      </a:cubicBezTo>
                      <a:cubicBezTo>
                        <a:pt x="266338" y="10376"/>
                        <a:pt x="264579" y="10323"/>
                        <a:pt x="264027" y="10435"/>
                      </a:cubicBezTo>
                      <a:cubicBezTo>
                        <a:pt x="262403" y="10769"/>
                        <a:pt x="259943" y="14539"/>
                        <a:pt x="257339" y="18531"/>
                      </a:cubicBezTo>
                      <a:cubicBezTo>
                        <a:pt x="255732" y="20993"/>
                        <a:pt x="253912" y="23782"/>
                        <a:pt x="251661" y="26831"/>
                      </a:cubicBezTo>
                      <a:cubicBezTo>
                        <a:pt x="241339" y="40799"/>
                        <a:pt x="221895" y="60798"/>
                        <a:pt x="172400" y="73173"/>
                      </a:cubicBezTo>
                      <a:cubicBezTo>
                        <a:pt x="111217" y="88483"/>
                        <a:pt x="67548" y="80369"/>
                        <a:pt x="41457" y="75525"/>
                      </a:cubicBezTo>
                      <a:cubicBezTo>
                        <a:pt x="39190" y="75103"/>
                        <a:pt x="37048" y="74705"/>
                        <a:pt x="35021" y="74347"/>
                      </a:cubicBezTo>
                      <a:cubicBezTo>
                        <a:pt x="29163" y="73309"/>
                        <a:pt x="18258" y="71375"/>
                        <a:pt x="15922" y="74045"/>
                      </a:cubicBezTo>
                      <a:cubicBezTo>
                        <a:pt x="6911" y="84889"/>
                        <a:pt x="5303" y="230513"/>
                        <a:pt x="45899" y="318342"/>
                      </a:cubicBezTo>
                      <a:cubicBezTo>
                        <a:pt x="61360" y="351792"/>
                        <a:pt x="104154" y="430231"/>
                        <a:pt x="167444" y="436146"/>
                      </a:cubicBezTo>
                      <a:cubicBezTo>
                        <a:pt x="202508" y="439397"/>
                        <a:pt x="315997" y="435284"/>
                        <a:pt x="317142" y="435242"/>
                      </a:cubicBezTo>
                      <a:cubicBezTo>
                        <a:pt x="320023" y="435117"/>
                        <a:pt x="322424" y="437379"/>
                        <a:pt x="322529" y="440247"/>
                      </a:cubicBezTo>
                      <a:cubicBezTo>
                        <a:pt x="322634" y="443118"/>
                        <a:pt x="320393" y="445531"/>
                        <a:pt x="317524" y="445635"/>
                      </a:cubicBezTo>
                      <a:cubicBezTo>
                        <a:pt x="314194" y="445756"/>
                        <a:pt x="257585" y="447809"/>
                        <a:pt x="212197" y="44780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2" name="任意多边形: 形状 101"/>
                <p:cNvSpPr/>
                <p:nvPr/>
              </p:nvSpPr>
              <p:spPr>
                <a:xfrm>
                  <a:off x="4999252" y="3039043"/>
                  <a:ext cx="134412" cy="185065"/>
                </a:xfrm>
                <a:custGeom>
                  <a:avLst/>
                  <a:gdLst>
                    <a:gd name="connsiteX0" fmla="*/ 45681 w 134412"/>
                    <a:gd name="connsiteY0" fmla="*/ 5750 h 185065"/>
                    <a:gd name="connsiteX1" fmla="*/ 6861 w 134412"/>
                    <a:gd name="connsiteY1" fmla="*/ 71376 h 185065"/>
                    <a:gd name="connsiteX2" fmla="*/ 390 w 134412"/>
                    <a:gd name="connsiteY2" fmla="*/ 185065 h 185065"/>
                    <a:gd name="connsiteX3" fmla="*/ 134413 w 134412"/>
                    <a:gd name="connsiteY3" fmla="*/ 79696 h 185065"/>
                    <a:gd name="connsiteX4" fmla="*/ 94668 w 134412"/>
                    <a:gd name="connsiteY4" fmla="*/ 5753 h 185065"/>
                    <a:gd name="connsiteX5" fmla="*/ 45681 w 134412"/>
                    <a:gd name="connsiteY5" fmla="*/ 5750 h 185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4412" h="185065">
                      <a:moveTo>
                        <a:pt x="45681" y="5750"/>
                      </a:moveTo>
                      <a:cubicBezTo>
                        <a:pt x="45681" y="5750"/>
                        <a:pt x="16101" y="41799"/>
                        <a:pt x="6861" y="71376"/>
                      </a:cubicBezTo>
                      <a:cubicBezTo>
                        <a:pt x="-2382" y="100954"/>
                        <a:pt x="390" y="185065"/>
                        <a:pt x="390" y="185065"/>
                      </a:cubicBezTo>
                      <a:lnTo>
                        <a:pt x="134413" y="79696"/>
                      </a:lnTo>
                      <a:cubicBezTo>
                        <a:pt x="134413" y="79696"/>
                        <a:pt x="97441" y="18693"/>
                        <a:pt x="94668" y="5753"/>
                      </a:cubicBezTo>
                      <a:cubicBezTo>
                        <a:pt x="91896" y="-7190"/>
                        <a:pt x="45681" y="5750"/>
                        <a:pt x="45681" y="5750"/>
                      </a:cubicBezTo>
                      <a:close/>
                    </a:path>
                  </a:pathLst>
                </a:custGeom>
                <a:solidFill>
                  <a:srgbClr val="0B065A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3" name="任意多边形: 形状 102"/>
                <p:cNvSpPr/>
                <p:nvPr/>
              </p:nvSpPr>
              <p:spPr>
                <a:xfrm>
                  <a:off x="5133665" y="3007571"/>
                  <a:ext cx="221830" cy="224854"/>
                </a:xfrm>
                <a:custGeom>
                  <a:avLst/>
                  <a:gdLst>
                    <a:gd name="connsiteX0" fmla="*/ 152509 w 221830"/>
                    <a:gd name="connsiteY0" fmla="*/ 1174 h 224854"/>
                    <a:gd name="connsiteX1" fmla="*/ 38821 w 221830"/>
                    <a:gd name="connsiteY1" fmla="*/ 31470 h 224854"/>
                    <a:gd name="connsiteX2" fmla="*/ 0 w 221830"/>
                    <a:gd name="connsiteY2" fmla="*/ 111166 h 224854"/>
                    <a:gd name="connsiteX3" fmla="*/ 67875 w 221830"/>
                    <a:gd name="connsiteY3" fmla="*/ 224854 h 224854"/>
                    <a:gd name="connsiteX4" fmla="*/ 221830 w 221830"/>
                    <a:gd name="connsiteY4" fmla="*/ 67725 h 224854"/>
                    <a:gd name="connsiteX5" fmla="*/ 152509 w 221830"/>
                    <a:gd name="connsiteY5" fmla="*/ 1174 h 224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1830" h="224854">
                      <a:moveTo>
                        <a:pt x="152509" y="1174"/>
                      </a:moveTo>
                      <a:cubicBezTo>
                        <a:pt x="128478" y="-7144"/>
                        <a:pt x="38821" y="31470"/>
                        <a:pt x="38821" y="31470"/>
                      </a:cubicBezTo>
                      <a:cubicBezTo>
                        <a:pt x="38821" y="31470"/>
                        <a:pt x="19409" y="84360"/>
                        <a:pt x="0" y="111166"/>
                      </a:cubicBezTo>
                      <a:cubicBezTo>
                        <a:pt x="0" y="111166"/>
                        <a:pt x="47017" y="149986"/>
                        <a:pt x="67875" y="224854"/>
                      </a:cubicBezTo>
                      <a:cubicBezTo>
                        <a:pt x="67875" y="224854"/>
                        <a:pt x="194102" y="134274"/>
                        <a:pt x="221830" y="67725"/>
                      </a:cubicBezTo>
                      <a:cubicBezTo>
                        <a:pt x="221830" y="67723"/>
                        <a:pt x="176541" y="9491"/>
                        <a:pt x="152509" y="1174"/>
                      </a:cubicBezTo>
                      <a:close/>
                    </a:path>
                  </a:pathLst>
                </a:custGeom>
                <a:solidFill>
                  <a:srgbClr val="0B065A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04" name="组合 103"/>
                <p:cNvGrpSpPr/>
                <p:nvPr/>
              </p:nvGrpSpPr>
              <p:grpSpPr>
                <a:xfrm>
                  <a:off x="4798459" y="2383832"/>
                  <a:ext cx="724676" cy="689319"/>
                  <a:chOff x="4798459" y="2383832"/>
                  <a:chExt cx="724676" cy="689319"/>
                </a:xfrm>
              </p:grpSpPr>
              <p:sp>
                <p:nvSpPr>
                  <p:cNvPr id="139" name="任意多边形: 形状 138"/>
                  <p:cNvSpPr/>
                  <p:nvPr/>
                </p:nvSpPr>
                <p:spPr>
                  <a:xfrm>
                    <a:off x="4803663" y="2389032"/>
                    <a:ext cx="714291" cy="678915"/>
                  </a:xfrm>
                  <a:custGeom>
                    <a:avLst/>
                    <a:gdLst>
                      <a:gd name="connsiteX0" fmla="*/ 684499 w 714291"/>
                      <a:gd name="connsiteY0" fmla="*/ 168856 h 678915"/>
                      <a:gd name="connsiteX1" fmla="*/ 609415 w 714291"/>
                      <a:gd name="connsiteY1" fmla="*/ 37224 h 678915"/>
                      <a:gd name="connsiteX2" fmla="*/ 487442 w 714291"/>
                      <a:gd name="connsiteY2" fmla="*/ 9093 h 678915"/>
                      <a:gd name="connsiteX3" fmla="*/ 295842 w 714291"/>
                      <a:gd name="connsiteY3" fmla="*/ 0 h 678915"/>
                      <a:gd name="connsiteX4" fmla="*/ 84083 w 714291"/>
                      <a:gd name="connsiteY4" fmla="*/ 23627 h 678915"/>
                      <a:gd name="connsiteX5" fmla="*/ 19855 w 714291"/>
                      <a:gd name="connsiteY5" fmla="*/ 118687 h 678915"/>
                      <a:gd name="connsiteX6" fmla="*/ 19609 w 714291"/>
                      <a:gd name="connsiteY6" fmla="*/ 119259 h 678915"/>
                      <a:gd name="connsiteX7" fmla="*/ 19506 w 714291"/>
                      <a:gd name="connsiteY7" fmla="*/ 119874 h 678915"/>
                      <a:gd name="connsiteX8" fmla="*/ 5528 w 714291"/>
                      <a:gd name="connsiteY8" fmla="*/ 228866 h 678915"/>
                      <a:gd name="connsiteX9" fmla="*/ 4331 w 714291"/>
                      <a:gd name="connsiteY9" fmla="*/ 400166 h 678915"/>
                      <a:gd name="connsiteX10" fmla="*/ 65204 w 714291"/>
                      <a:gd name="connsiteY10" fmla="*/ 558679 h 678915"/>
                      <a:gd name="connsiteX11" fmla="*/ 208716 w 714291"/>
                      <a:gd name="connsiteY11" fmla="*/ 665580 h 678915"/>
                      <a:gd name="connsiteX12" fmla="*/ 324469 w 714291"/>
                      <a:gd name="connsiteY12" fmla="*/ 678915 h 678915"/>
                      <a:gd name="connsiteX13" fmla="*/ 599581 w 714291"/>
                      <a:gd name="connsiteY13" fmla="*/ 594287 h 678915"/>
                      <a:gd name="connsiteX14" fmla="*/ 653948 w 714291"/>
                      <a:gd name="connsiteY14" fmla="*/ 522074 h 678915"/>
                      <a:gd name="connsiteX15" fmla="*/ 714189 w 714291"/>
                      <a:gd name="connsiteY15" fmla="*/ 317600 h 678915"/>
                      <a:gd name="connsiteX16" fmla="*/ 684499 w 714291"/>
                      <a:gd name="connsiteY16" fmla="*/ 168856 h 678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714291" h="678915">
                        <a:moveTo>
                          <a:pt x="684499" y="168856"/>
                        </a:moveTo>
                        <a:cubicBezTo>
                          <a:pt x="669607" y="122591"/>
                          <a:pt x="644492" y="62197"/>
                          <a:pt x="609415" y="37224"/>
                        </a:cubicBezTo>
                        <a:cubicBezTo>
                          <a:pt x="592714" y="25341"/>
                          <a:pt x="551676" y="15879"/>
                          <a:pt x="487442" y="9093"/>
                        </a:cubicBezTo>
                        <a:cubicBezTo>
                          <a:pt x="431920" y="3229"/>
                          <a:pt x="363874" y="0"/>
                          <a:pt x="295842" y="0"/>
                        </a:cubicBezTo>
                        <a:cubicBezTo>
                          <a:pt x="252282" y="0"/>
                          <a:pt x="108282" y="1704"/>
                          <a:pt x="84083" y="23627"/>
                        </a:cubicBezTo>
                        <a:cubicBezTo>
                          <a:pt x="46369" y="57796"/>
                          <a:pt x="20919" y="116219"/>
                          <a:pt x="19855" y="118687"/>
                        </a:cubicBezTo>
                        <a:lnTo>
                          <a:pt x="19609" y="119259"/>
                        </a:lnTo>
                        <a:lnTo>
                          <a:pt x="19506" y="119874"/>
                        </a:lnTo>
                        <a:cubicBezTo>
                          <a:pt x="19422" y="120358"/>
                          <a:pt x="11213" y="168970"/>
                          <a:pt x="5528" y="228866"/>
                        </a:cubicBezTo>
                        <a:cubicBezTo>
                          <a:pt x="-1417" y="301897"/>
                          <a:pt x="-1820" y="359530"/>
                          <a:pt x="4331" y="400166"/>
                        </a:cubicBezTo>
                        <a:cubicBezTo>
                          <a:pt x="12910" y="456916"/>
                          <a:pt x="34528" y="513209"/>
                          <a:pt x="65204" y="558679"/>
                        </a:cubicBezTo>
                        <a:cubicBezTo>
                          <a:pt x="102587" y="614090"/>
                          <a:pt x="152213" y="651055"/>
                          <a:pt x="208716" y="665580"/>
                        </a:cubicBezTo>
                        <a:cubicBezTo>
                          <a:pt x="242615" y="674304"/>
                          <a:pt x="282642" y="678915"/>
                          <a:pt x="324469" y="678915"/>
                        </a:cubicBezTo>
                        <a:cubicBezTo>
                          <a:pt x="440185" y="678915"/>
                          <a:pt x="548170" y="645696"/>
                          <a:pt x="599581" y="594287"/>
                        </a:cubicBezTo>
                        <a:cubicBezTo>
                          <a:pt x="619407" y="574463"/>
                          <a:pt x="637698" y="550165"/>
                          <a:pt x="653948" y="522074"/>
                        </a:cubicBezTo>
                        <a:cubicBezTo>
                          <a:pt x="691326" y="457488"/>
                          <a:pt x="716096" y="373405"/>
                          <a:pt x="714189" y="317600"/>
                        </a:cubicBezTo>
                        <a:cubicBezTo>
                          <a:pt x="713096" y="286091"/>
                          <a:pt x="703497" y="227879"/>
                          <a:pt x="684499" y="168856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任意多边形: 形状 139"/>
                  <p:cNvSpPr/>
                  <p:nvPr/>
                </p:nvSpPr>
                <p:spPr>
                  <a:xfrm>
                    <a:off x="4798459" y="2383832"/>
                    <a:ext cx="724676" cy="689319"/>
                  </a:xfrm>
                  <a:custGeom>
                    <a:avLst/>
                    <a:gdLst>
                      <a:gd name="connsiteX0" fmla="*/ 694654 w 724676"/>
                      <a:gd name="connsiteY0" fmla="*/ 172463 h 689319"/>
                      <a:gd name="connsiteX1" fmla="*/ 617635 w 724676"/>
                      <a:gd name="connsiteY1" fmla="*/ 38189 h 689319"/>
                      <a:gd name="connsiteX2" fmla="*/ 301059 w 724676"/>
                      <a:gd name="connsiteY2" fmla="*/ 0 h 689319"/>
                      <a:gd name="connsiteX3" fmla="*/ 301059 w 724676"/>
                      <a:gd name="connsiteY3" fmla="*/ 10401 h 689319"/>
                      <a:gd name="connsiteX4" fmla="*/ 301053 w 724676"/>
                      <a:gd name="connsiteY4" fmla="*/ 0 h 689319"/>
                      <a:gd name="connsiteX5" fmla="*/ 164003 w 724676"/>
                      <a:gd name="connsiteY5" fmla="*/ 5623 h 689319"/>
                      <a:gd name="connsiteX6" fmla="*/ 85793 w 724676"/>
                      <a:gd name="connsiteY6" fmla="*/ 24974 h 689319"/>
                      <a:gd name="connsiteX7" fmla="*/ 20279 w 724676"/>
                      <a:gd name="connsiteY7" fmla="*/ 121830 h 689319"/>
                      <a:gd name="connsiteX8" fmla="*/ 19787 w 724676"/>
                      <a:gd name="connsiteY8" fmla="*/ 122976 h 689319"/>
                      <a:gd name="connsiteX9" fmla="*/ 19578 w 724676"/>
                      <a:gd name="connsiteY9" fmla="*/ 124204 h 689319"/>
                      <a:gd name="connsiteX10" fmla="*/ 5548 w 724676"/>
                      <a:gd name="connsiteY10" fmla="*/ 233578 h 689319"/>
                      <a:gd name="connsiteX11" fmla="*/ 4387 w 724676"/>
                      <a:gd name="connsiteY11" fmla="*/ 406149 h 689319"/>
                      <a:gd name="connsiteX12" fmla="*/ 66090 w 724676"/>
                      <a:gd name="connsiteY12" fmla="*/ 566792 h 689319"/>
                      <a:gd name="connsiteX13" fmla="*/ 212620 w 724676"/>
                      <a:gd name="connsiteY13" fmla="*/ 675821 h 689319"/>
                      <a:gd name="connsiteX14" fmla="*/ 329668 w 724676"/>
                      <a:gd name="connsiteY14" fmla="*/ 689319 h 689319"/>
                      <a:gd name="connsiteX15" fmla="*/ 608456 w 724676"/>
                      <a:gd name="connsiteY15" fmla="*/ 603165 h 689319"/>
                      <a:gd name="connsiteX16" fmla="*/ 663648 w 724676"/>
                      <a:gd name="connsiteY16" fmla="*/ 529877 h 689319"/>
                      <a:gd name="connsiteX17" fmla="*/ 724583 w 724676"/>
                      <a:gd name="connsiteY17" fmla="*/ 322623 h 689319"/>
                      <a:gd name="connsiteX18" fmla="*/ 694654 w 724676"/>
                      <a:gd name="connsiteY18" fmla="*/ 172463 h 689319"/>
                      <a:gd name="connsiteX19" fmla="*/ 654647 w 724676"/>
                      <a:gd name="connsiteY19" fmla="*/ 524670 h 689319"/>
                      <a:gd name="connsiteX20" fmla="*/ 601103 w 724676"/>
                      <a:gd name="connsiteY20" fmla="*/ 595811 h 689319"/>
                      <a:gd name="connsiteX21" fmla="*/ 329670 w 724676"/>
                      <a:gd name="connsiteY21" fmla="*/ 678918 h 689319"/>
                      <a:gd name="connsiteX22" fmla="*/ 215212 w 724676"/>
                      <a:gd name="connsiteY22" fmla="*/ 665747 h 689319"/>
                      <a:gd name="connsiteX23" fmla="*/ 14672 w 724676"/>
                      <a:gd name="connsiteY23" fmla="*/ 404593 h 689319"/>
                      <a:gd name="connsiteX24" fmla="*/ 15905 w 724676"/>
                      <a:gd name="connsiteY24" fmla="*/ 234563 h 689319"/>
                      <a:gd name="connsiteX25" fmla="*/ 29832 w 724676"/>
                      <a:gd name="connsiteY25" fmla="*/ 125950 h 689319"/>
                      <a:gd name="connsiteX26" fmla="*/ 92776 w 724676"/>
                      <a:gd name="connsiteY26" fmla="*/ 32683 h 689319"/>
                      <a:gd name="connsiteX27" fmla="*/ 301044 w 724676"/>
                      <a:gd name="connsiteY27" fmla="*/ 10403 h 689319"/>
                      <a:gd name="connsiteX28" fmla="*/ 611602 w 724676"/>
                      <a:gd name="connsiteY28" fmla="*/ 46665 h 689319"/>
                      <a:gd name="connsiteX29" fmla="*/ 714188 w 724676"/>
                      <a:gd name="connsiteY29" fmla="*/ 322979 h 689319"/>
                      <a:gd name="connsiteX30" fmla="*/ 654647 w 724676"/>
                      <a:gd name="connsiteY30" fmla="*/ 524670 h 689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724676" h="689319">
                        <a:moveTo>
                          <a:pt x="694654" y="172463"/>
                        </a:moveTo>
                        <a:cubicBezTo>
                          <a:pt x="679520" y="125448"/>
                          <a:pt x="653875" y="63988"/>
                          <a:pt x="617635" y="38189"/>
                        </a:cubicBezTo>
                        <a:cubicBezTo>
                          <a:pt x="575261" y="8043"/>
                          <a:pt x="398705" y="0"/>
                          <a:pt x="301059" y="0"/>
                        </a:cubicBezTo>
                        <a:lnTo>
                          <a:pt x="301059" y="10401"/>
                        </a:lnTo>
                        <a:lnTo>
                          <a:pt x="301053" y="0"/>
                        </a:lnTo>
                        <a:cubicBezTo>
                          <a:pt x="248369" y="0"/>
                          <a:pt x="200981" y="1945"/>
                          <a:pt x="164003" y="5623"/>
                        </a:cubicBezTo>
                        <a:cubicBezTo>
                          <a:pt x="106765" y="11313"/>
                          <a:pt x="91955" y="19394"/>
                          <a:pt x="85793" y="24974"/>
                        </a:cubicBezTo>
                        <a:cubicBezTo>
                          <a:pt x="47252" y="59893"/>
                          <a:pt x="21363" y="119318"/>
                          <a:pt x="20279" y="121830"/>
                        </a:cubicBezTo>
                        <a:lnTo>
                          <a:pt x="19787" y="122976"/>
                        </a:lnTo>
                        <a:lnTo>
                          <a:pt x="19578" y="124204"/>
                        </a:lnTo>
                        <a:cubicBezTo>
                          <a:pt x="19495" y="124690"/>
                          <a:pt x="11252" y="173492"/>
                          <a:pt x="5548" y="233578"/>
                        </a:cubicBezTo>
                        <a:cubicBezTo>
                          <a:pt x="-1437" y="307029"/>
                          <a:pt x="-1829" y="365092"/>
                          <a:pt x="4387" y="406149"/>
                        </a:cubicBezTo>
                        <a:cubicBezTo>
                          <a:pt x="13079" y="463645"/>
                          <a:pt x="34993" y="520696"/>
                          <a:pt x="66090" y="566792"/>
                        </a:cubicBezTo>
                        <a:cubicBezTo>
                          <a:pt x="104195" y="623273"/>
                          <a:pt x="154863" y="660975"/>
                          <a:pt x="212620" y="675821"/>
                        </a:cubicBezTo>
                        <a:cubicBezTo>
                          <a:pt x="246934" y="684650"/>
                          <a:pt x="287410" y="689319"/>
                          <a:pt x="329668" y="689319"/>
                        </a:cubicBezTo>
                        <a:cubicBezTo>
                          <a:pt x="446691" y="689319"/>
                          <a:pt x="556122" y="655502"/>
                          <a:pt x="608456" y="603165"/>
                        </a:cubicBezTo>
                        <a:cubicBezTo>
                          <a:pt x="628601" y="583022"/>
                          <a:pt x="647171" y="558364"/>
                          <a:pt x="663648" y="529877"/>
                        </a:cubicBezTo>
                        <a:cubicBezTo>
                          <a:pt x="707778" y="453626"/>
                          <a:pt x="726170" y="368989"/>
                          <a:pt x="724583" y="322623"/>
                        </a:cubicBezTo>
                        <a:cubicBezTo>
                          <a:pt x="723486" y="290750"/>
                          <a:pt x="713806" y="231963"/>
                          <a:pt x="694654" y="172463"/>
                        </a:cubicBezTo>
                        <a:close/>
                        <a:moveTo>
                          <a:pt x="654647" y="524670"/>
                        </a:moveTo>
                        <a:cubicBezTo>
                          <a:pt x="639539" y="550785"/>
                          <a:pt x="621649" y="575268"/>
                          <a:pt x="601103" y="595811"/>
                        </a:cubicBezTo>
                        <a:cubicBezTo>
                          <a:pt x="546576" y="650338"/>
                          <a:pt x="434079" y="678918"/>
                          <a:pt x="329670" y="678918"/>
                        </a:cubicBezTo>
                        <a:cubicBezTo>
                          <a:pt x="288986" y="678918"/>
                          <a:pt x="249535" y="674579"/>
                          <a:pt x="215212" y="665747"/>
                        </a:cubicBezTo>
                        <a:cubicBezTo>
                          <a:pt x="92776" y="634275"/>
                          <a:pt x="29832" y="504876"/>
                          <a:pt x="14672" y="404593"/>
                        </a:cubicBezTo>
                        <a:cubicBezTo>
                          <a:pt x="7388" y="356462"/>
                          <a:pt x="10602" y="290328"/>
                          <a:pt x="15905" y="234563"/>
                        </a:cubicBezTo>
                        <a:cubicBezTo>
                          <a:pt x="21638" y="174162"/>
                          <a:pt x="29832" y="125950"/>
                          <a:pt x="29832" y="125950"/>
                        </a:cubicBezTo>
                        <a:cubicBezTo>
                          <a:pt x="29832" y="125950"/>
                          <a:pt x="55466" y="66487"/>
                          <a:pt x="92776" y="32683"/>
                        </a:cubicBezTo>
                        <a:cubicBezTo>
                          <a:pt x="109169" y="17831"/>
                          <a:pt x="199638" y="10403"/>
                          <a:pt x="301044" y="10403"/>
                        </a:cubicBezTo>
                        <a:cubicBezTo>
                          <a:pt x="430425" y="10403"/>
                          <a:pt x="577622" y="22491"/>
                          <a:pt x="611602" y="46665"/>
                        </a:cubicBezTo>
                        <a:cubicBezTo>
                          <a:pt x="672216" y="89816"/>
                          <a:pt x="711858" y="255375"/>
                          <a:pt x="714188" y="322979"/>
                        </a:cubicBezTo>
                        <a:cubicBezTo>
                          <a:pt x="715876" y="372288"/>
                          <a:pt x="695307" y="454413"/>
                          <a:pt x="654647" y="52467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5" name="任意多边形: 形状 104"/>
                <p:cNvSpPr/>
                <p:nvPr/>
              </p:nvSpPr>
              <p:spPr>
                <a:xfrm>
                  <a:off x="4814366" y="2394233"/>
                  <a:ext cx="698381" cy="514268"/>
                </a:xfrm>
                <a:custGeom>
                  <a:avLst/>
                  <a:gdLst>
                    <a:gd name="connsiteX0" fmla="*/ 595697 w 698381"/>
                    <a:gd name="connsiteY0" fmla="*/ 36262 h 514268"/>
                    <a:gd name="connsiteX1" fmla="*/ 76872 w 698381"/>
                    <a:gd name="connsiteY1" fmla="*/ 22280 h 514268"/>
                    <a:gd name="connsiteX2" fmla="*/ 13927 w 698381"/>
                    <a:gd name="connsiteY2" fmla="*/ 115546 h 514268"/>
                    <a:gd name="connsiteX3" fmla="*/ 0 w 698381"/>
                    <a:gd name="connsiteY3" fmla="*/ 224160 h 514268"/>
                    <a:gd name="connsiteX4" fmla="*/ 32839 w 698381"/>
                    <a:gd name="connsiteY4" fmla="*/ 200643 h 514268"/>
                    <a:gd name="connsiteX5" fmla="*/ 115204 w 698381"/>
                    <a:gd name="connsiteY5" fmla="*/ 214196 h 514268"/>
                    <a:gd name="connsiteX6" fmla="*/ 356321 w 698381"/>
                    <a:gd name="connsiteY6" fmla="*/ 254212 h 514268"/>
                    <a:gd name="connsiteX7" fmla="*/ 541138 w 698381"/>
                    <a:gd name="connsiteY7" fmla="*/ 352675 h 514268"/>
                    <a:gd name="connsiteX8" fmla="*/ 638742 w 698381"/>
                    <a:gd name="connsiteY8" fmla="*/ 514269 h 514268"/>
                    <a:gd name="connsiteX9" fmla="*/ 698285 w 698381"/>
                    <a:gd name="connsiteY9" fmla="*/ 312577 h 514268"/>
                    <a:gd name="connsiteX10" fmla="*/ 595697 w 698381"/>
                    <a:gd name="connsiteY10" fmla="*/ 36262 h 514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98381" h="514268">
                      <a:moveTo>
                        <a:pt x="595697" y="36262"/>
                      </a:moveTo>
                      <a:cubicBezTo>
                        <a:pt x="535083" y="-6862"/>
                        <a:pt x="114181" y="-11522"/>
                        <a:pt x="76872" y="22280"/>
                      </a:cubicBezTo>
                      <a:cubicBezTo>
                        <a:pt x="39559" y="56082"/>
                        <a:pt x="13927" y="115546"/>
                        <a:pt x="13927" y="115546"/>
                      </a:cubicBezTo>
                      <a:cubicBezTo>
                        <a:pt x="13927" y="115546"/>
                        <a:pt x="5731" y="163759"/>
                        <a:pt x="0" y="224160"/>
                      </a:cubicBezTo>
                      <a:cubicBezTo>
                        <a:pt x="10713" y="220489"/>
                        <a:pt x="22152" y="213392"/>
                        <a:pt x="32839" y="200643"/>
                      </a:cubicBezTo>
                      <a:cubicBezTo>
                        <a:pt x="66989" y="159770"/>
                        <a:pt x="81052" y="178225"/>
                        <a:pt x="115204" y="214196"/>
                      </a:cubicBezTo>
                      <a:cubicBezTo>
                        <a:pt x="149381" y="250196"/>
                        <a:pt x="253843" y="246178"/>
                        <a:pt x="356321" y="254212"/>
                      </a:cubicBezTo>
                      <a:cubicBezTo>
                        <a:pt x="458800" y="262248"/>
                        <a:pt x="523004" y="268275"/>
                        <a:pt x="541138" y="352675"/>
                      </a:cubicBezTo>
                      <a:cubicBezTo>
                        <a:pt x="558065" y="431450"/>
                        <a:pt x="564440" y="493697"/>
                        <a:pt x="638742" y="514269"/>
                      </a:cubicBezTo>
                      <a:cubicBezTo>
                        <a:pt x="679402" y="444012"/>
                        <a:pt x="699973" y="361889"/>
                        <a:pt x="698285" y="312577"/>
                      </a:cubicBezTo>
                      <a:cubicBezTo>
                        <a:pt x="695951" y="244971"/>
                        <a:pt x="656308" y="79412"/>
                        <a:pt x="595697" y="36262"/>
                      </a:cubicBezTo>
                      <a:close/>
                    </a:path>
                  </a:pathLst>
                </a:custGeom>
                <a:solidFill>
                  <a:srgbClr val="FCAA23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6" name="任意多边形: 形状 105"/>
                <p:cNvSpPr/>
                <p:nvPr/>
              </p:nvSpPr>
              <p:spPr>
                <a:xfrm>
                  <a:off x="4735339" y="2244889"/>
                  <a:ext cx="826613" cy="382608"/>
                </a:xfrm>
                <a:custGeom>
                  <a:avLst/>
                  <a:gdLst>
                    <a:gd name="connsiteX0" fmla="*/ 188149 w 826613"/>
                    <a:gd name="connsiteY0" fmla="*/ 33692 h 382608"/>
                    <a:gd name="connsiteX1" fmla="*/ 13 w 826613"/>
                    <a:gd name="connsiteY1" fmla="*/ 299053 h 382608"/>
                    <a:gd name="connsiteX2" fmla="*/ 80254 w 826613"/>
                    <a:gd name="connsiteY2" fmla="*/ 360982 h 382608"/>
                    <a:gd name="connsiteX3" fmla="*/ 107490 w 826613"/>
                    <a:gd name="connsiteY3" fmla="*/ 316068 h 382608"/>
                    <a:gd name="connsiteX4" fmla="*/ 136189 w 826613"/>
                    <a:gd name="connsiteY4" fmla="*/ 280299 h 382608"/>
                    <a:gd name="connsiteX5" fmla="*/ 173523 w 826613"/>
                    <a:gd name="connsiteY5" fmla="*/ 273626 h 382608"/>
                    <a:gd name="connsiteX6" fmla="*/ 177530 w 826613"/>
                    <a:gd name="connsiteY6" fmla="*/ 279112 h 382608"/>
                    <a:gd name="connsiteX7" fmla="*/ 180493 w 826613"/>
                    <a:gd name="connsiteY7" fmla="*/ 292452 h 382608"/>
                    <a:gd name="connsiteX8" fmla="*/ 216531 w 826613"/>
                    <a:gd name="connsiteY8" fmla="*/ 361661 h 382608"/>
                    <a:gd name="connsiteX9" fmla="*/ 348354 w 826613"/>
                    <a:gd name="connsiteY9" fmla="*/ 378742 h 382608"/>
                    <a:gd name="connsiteX10" fmla="*/ 677797 w 826613"/>
                    <a:gd name="connsiteY10" fmla="*/ 369706 h 382608"/>
                    <a:gd name="connsiteX11" fmla="*/ 826497 w 826613"/>
                    <a:gd name="connsiteY11" fmla="*/ 366420 h 382608"/>
                    <a:gd name="connsiteX12" fmla="*/ 704086 w 826613"/>
                    <a:gd name="connsiteY12" fmla="*/ 65732 h 382608"/>
                    <a:gd name="connsiteX13" fmla="*/ 188149 w 826613"/>
                    <a:gd name="connsiteY13" fmla="*/ 33692 h 38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26613" h="382608">
                      <a:moveTo>
                        <a:pt x="188149" y="33692"/>
                      </a:moveTo>
                      <a:cubicBezTo>
                        <a:pt x="36983" y="96951"/>
                        <a:pt x="-809" y="255512"/>
                        <a:pt x="13" y="299053"/>
                      </a:cubicBezTo>
                      <a:cubicBezTo>
                        <a:pt x="835" y="342595"/>
                        <a:pt x="19189" y="355546"/>
                        <a:pt x="80254" y="360982"/>
                      </a:cubicBezTo>
                      <a:cubicBezTo>
                        <a:pt x="88543" y="345582"/>
                        <a:pt x="97702" y="330558"/>
                        <a:pt x="107490" y="316068"/>
                      </a:cubicBezTo>
                      <a:cubicBezTo>
                        <a:pt x="115966" y="303522"/>
                        <a:pt x="124178" y="289852"/>
                        <a:pt x="136189" y="280299"/>
                      </a:cubicBezTo>
                      <a:cubicBezTo>
                        <a:pt x="144974" y="273311"/>
                        <a:pt x="163236" y="265040"/>
                        <a:pt x="173523" y="273626"/>
                      </a:cubicBezTo>
                      <a:cubicBezTo>
                        <a:pt x="175325" y="275129"/>
                        <a:pt x="176598" y="277013"/>
                        <a:pt x="177530" y="279112"/>
                      </a:cubicBezTo>
                      <a:cubicBezTo>
                        <a:pt x="179324" y="283148"/>
                        <a:pt x="179860" y="287984"/>
                        <a:pt x="180493" y="292452"/>
                      </a:cubicBezTo>
                      <a:cubicBezTo>
                        <a:pt x="184280" y="319128"/>
                        <a:pt x="197631" y="342762"/>
                        <a:pt x="216531" y="361661"/>
                      </a:cubicBezTo>
                      <a:cubicBezTo>
                        <a:pt x="216531" y="361661"/>
                        <a:pt x="233337" y="378742"/>
                        <a:pt x="348354" y="378742"/>
                      </a:cubicBezTo>
                      <a:cubicBezTo>
                        <a:pt x="463370" y="378742"/>
                        <a:pt x="635075" y="391887"/>
                        <a:pt x="677797" y="369706"/>
                      </a:cubicBezTo>
                      <a:cubicBezTo>
                        <a:pt x="720519" y="347525"/>
                        <a:pt x="823213" y="363956"/>
                        <a:pt x="826497" y="366420"/>
                      </a:cubicBezTo>
                      <a:cubicBezTo>
                        <a:pt x="829781" y="368884"/>
                        <a:pt x="763236" y="126526"/>
                        <a:pt x="704086" y="65732"/>
                      </a:cubicBezTo>
                      <a:cubicBezTo>
                        <a:pt x="644931" y="4937"/>
                        <a:pt x="339315" y="-29568"/>
                        <a:pt x="188149" y="33692"/>
                      </a:cubicBezTo>
                      <a:close/>
                    </a:path>
                  </a:pathLst>
                </a:custGeom>
                <a:solidFill>
                  <a:srgbClr val="0B065A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07" name="组合 106"/>
                <p:cNvGrpSpPr/>
                <p:nvPr/>
              </p:nvGrpSpPr>
              <p:grpSpPr>
                <a:xfrm>
                  <a:off x="5083680" y="2203222"/>
                  <a:ext cx="502494" cy="407209"/>
                  <a:chOff x="5083680" y="2203222"/>
                  <a:chExt cx="502494" cy="407209"/>
                </a:xfrm>
              </p:grpSpPr>
              <p:sp>
                <p:nvSpPr>
                  <p:cNvPr id="137" name="任意多边形: 形状 136"/>
                  <p:cNvSpPr/>
                  <p:nvPr/>
                </p:nvSpPr>
                <p:spPr>
                  <a:xfrm>
                    <a:off x="5088894" y="2208423"/>
                    <a:ext cx="491264" cy="394245"/>
                  </a:xfrm>
                  <a:custGeom>
                    <a:avLst/>
                    <a:gdLst>
                      <a:gd name="connsiteX0" fmla="*/ 476770 w 491264"/>
                      <a:gd name="connsiteY0" fmla="*/ 287535 h 394245"/>
                      <a:gd name="connsiteX1" fmla="*/ 377573 w 491264"/>
                      <a:gd name="connsiteY1" fmla="*/ 113093 h 394245"/>
                      <a:gd name="connsiteX2" fmla="*/ 100910 w 491264"/>
                      <a:gd name="connsiteY2" fmla="*/ 0 h 394245"/>
                      <a:gd name="connsiteX3" fmla="*/ 66464 w 491264"/>
                      <a:gd name="connsiteY3" fmla="*/ 2185 h 394245"/>
                      <a:gd name="connsiteX4" fmla="*/ 6463 w 491264"/>
                      <a:gd name="connsiteY4" fmla="*/ 22544 h 394245"/>
                      <a:gd name="connsiteX5" fmla="*/ 477 w 491264"/>
                      <a:gd name="connsiteY5" fmla="*/ 39183 h 394245"/>
                      <a:gd name="connsiteX6" fmla="*/ 1715 w 491264"/>
                      <a:gd name="connsiteY6" fmla="*/ 42794 h 394245"/>
                      <a:gd name="connsiteX7" fmla="*/ 5531 w 491264"/>
                      <a:gd name="connsiteY7" fmla="*/ 42698 h 394245"/>
                      <a:gd name="connsiteX8" fmla="*/ 9382 w 491264"/>
                      <a:gd name="connsiteY8" fmla="*/ 42665 h 394245"/>
                      <a:gd name="connsiteX9" fmla="*/ 131935 w 491264"/>
                      <a:gd name="connsiteY9" fmla="*/ 58438 h 394245"/>
                      <a:gd name="connsiteX10" fmla="*/ 282038 w 491264"/>
                      <a:gd name="connsiteY10" fmla="*/ 154246 h 394245"/>
                      <a:gd name="connsiteX11" fmla="*/ 329035 w 491264"/>
                      <a:gd name="connsiteY11" fmla="*/ 385292 h 394245"/>
                      <a:gd name="connsiteX12" fmla="*/ 326988 w 491264"/>
                      <a:gd name="connsiteY12" fmla="*/ 394245 h 394245"/>
                      <a:gd name="connsiteX13" fmla="*/ 491264 w 491264"/>
                      <a:gd name="connsiteY13" fmla="*/ 340680 h 394245"/>
                      <a:gd name="connsiteX14" fmla="*/ 490348 w 491264"/>
                      <a:gd name="connsiteY14" fmla="*/ 336143 h 394245"/>
                      <a:gd name="connsiteX15" fmla="*/ 476770 w 491264"/>
                      <a:gd name="connsiteY15" fmla="*/ 287535 h 394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91264" h="394245">
                        <a:moveTo>
                          <a:pt x="476770" y="287535"/>
                        </a:moveTo>
                        <a:cubicBezTo>
                          <a:pt x="460337" y="237898"/>
                          <a:pt x="429790" y="167342"/>
                          <a:pt x="377573" y="113093"/>
                        </a:cubicBezTo>
                        <a:cubicBezTo>
                          <a:pt x="302377" y="34969"/>
                          <a:pt x="184437" y="0"/>
                          <a:pt x="100910" y="0"/>
                        </a:cubicBezTo>
                        <a:cubicBezTo>
                          <a:pt x="88717" y="0"/>
                          <a:pt x="77129" y="734"/>
                          <a:pt x="66464" y="2185"/>
                        </a:cubicBezTo>
                        <a:cubicBezTo>
                          <a:pt x="36295" y="6284"/>
                          <a:pt x="16103" y="13136"/>
                          <a:pt x="6463" y="22544"/>
                        </a:cubicBezTo>
                        <a:cubicBezTo>
                          <a:pt x="-2057" y="30815"/>
                          <a:pt x="194" y="38350"/>
                          <a:pt x="477" y="39183"/>
                        </a:cubicBezTo>
                        <a:lnTo>
                          <a:pt x="1715" y="42794"/>
                        </a:lnTo>
                        <a:lnTo>
                          <a:pt x="5531" y="42698"/>
                        </a:lnTo>
                        <a:cubicBezTo>
                          <a:pt x="5570" y="42698"/>
                          <a:pt x="6911" y="42665"/>
                          <a:pt x="9382" y="42665"/>
                        </a:cubicBezTo>
                        <a:cubicBezTo>
                          <a:pt x="23870" y="42665"/>
                          <a:pt x="75517" y="43801"/>
                          <a:pt x="131935" y="58438"/>
                        </a:cubicBezTo>
                        <a:cubicBezTo>
                          <a:pt x="203525" y="77010"/>
                          <a:pt x="254026" y="109242"/>
                          <a:pt x="282038" y="154246"/>
                        </a:cubicBezTo>
                        <a:cubicBezTo>
                          <a:pt x="354205" y="270203"/>
                          <a:pt x="329294" y="384156"/>
                          <a:pt x="329035" y="385292"/>
                        </a:cubicBezTo>
                        <a:lnTo>
                          <a:pt x="326988" y="394245"/>
                        </a:lnTo>
                        <a:lnTo>
                          <a:pt x="491264" y="340680"/>
                        </a:lnTo>
                        <a:lnTo>
                          <a:pt x="490348" y="336143"/>
                        </a:lnTo>
                        <a:cubicBezTo>
                          <a:pt x="490189" y="335341"/>
                          <a:pt x="486294" y="316242"/>
                          <a:pt x="476770" y="287535"/>
                        </a:cubicBezTo>
                        <a:close/>
                      </a:path>
                    </a:pathLst>
                  </a:custGeom>
                  <a:solidFill>
                    <a:srgbClr val="4052F2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任意多边形: 形状 137"/>
                  <p:cNvSpPr/>
                  <p:nvPr/>
                </p:nvSpPr>
                <p:spPr>
                  <a:xfrm>
                    <a:off x="5083680" y="2203222"/>
                    <a:ext cx="502494" cy="407209"/>
                  </a:xfrm>
                  <a:custGeom>
                    <a:avLst/>
                    <a:gdLst>
                      <a:gd name="connsiteX0" fmla="*/ 486919 w 502494"/>
                      <a:gd name="connsiteY0" fmla="*/ 291093 h 407209"/>
                      <a:gd name="connsiteX1" fmla="*/ 386533 w 502494"/>
                      <a:gd name="connsiteY1" fmla="*/ 114687 h 407209"/>
                      <a:gd name="connsiteX2" fmla="*/ 106131 w 502494"/>
                      <a:gd name="connsiteY2" fmla="*/ 0 h 407209"/>
                      <a:gd name="connsiteX3" fmla="*/ 106131 w 502494"/>
                      <a:gd name="connsiteY3" fmla="*/ 10401 h 407209"/>
                      <a:gd name="connsiteX4" fmla="*/ 106129 w 502494"/>
                      <a:gd name="connsiteY4" fmla="*/ 0 h 407209"/>
                      <a:gd name="connsiteX5" fmla="*/ 70979 w 502494"/>
                      <a:gd name="connsiteY5" fmla="*/ 2231 h 407209"/>
                      <a:gd name="connsiteX6" fmla="*/ 8037 w 502494"/>
                      <a:gd name="connsiteY6" fmla="*/ 24029 h 407209"/>
                      <a:gd name="connsiteX7" fmla="*/ 772 w 502494"/>
                      <a:gd name="connsiteY7" fmla="*/ 46065 h 407209"/>
                      <a:gd name="connsiteX8" fmla="*/ 3245 w 502494"/>
                      <a:gd name="connsiteY8" fmla="*/ 53293 h 407209"/>
                      <a:gd name="connsiteX9" fmla="*/ 10882 w 502494"/>
                      <a:gd name="connsiteY9" fmla="*/ 53094 h 407209"/>
                      <a:gd name="connsiteX10" fmla="*/ 14598 w 502494"/>
                      <a:gd name="connsiteY10" fmla="*/ 53061 h 407209"/>
                      <a:gd name="connsiteX11" fmla="*/ 135846 w 502494"/>
                      <a:gd name="connsiteY11" fmla="*/ 68668 h 407209"/>
                      <a:gd name="connsiteX12" fmla="*/ 282841 w 502494"/>
                      <a:gd name="connsiteY12" fmla="*/ 162190 h 407209"/>
                      <a:gd name="connsiteX13" fmla="*/ 332908 w 502494"/>
                      <a:gd name="connsiteY13" fmla="*/ 318745 h 407209"/>
                      <a:gd name="connsiteX14" fmla="*/ 329183 w 502494"/>
                      <a:gd name="connsiteY14" fmla="*/ 389332 h 407209"/>
                      <a:gd name="connsiteX15" fmla="*/ 325121 w 502494"/>
                      <a:gd name="connsiteY15" fmla="*/ 407209 h 407209"/>
                      <a:gd name="connsiteX16" fmla="*/ 342547 w 502494"/>
                      <a:gd name="connsiteY16" fmla="*/ 401538 h 407209"/>
                      <a:gd name="connsiteX17" fmla="*/ 493693 w 502494"/>
                      <a:gd name="connsiteY17" fmla="*/ 352253 h 407209"/>
                      <a:gd name="connsiteX18" fmla="*/ 502495 w 502494"/>
                      <a:gd name="connsiteY18" fmla="*/ 349382 h 407209"/>
                      <a:gd name="connsiteX19" fmla="*/ 500666 w 502494"/>
                      <a:gd name="connsiteY19" fmla="*/ 340306 h 407209"/>
                      <a:gd name="connsiteX20" fmla="*/ 486919 w 502494"/>
                      <a:gd name="connsiteY20" fmla="*/ 291093 h 407209"/>
                      <a:gd name="connsiteX21" fmla="*/ 339318 w 502494"/>
                      <a:gd name="connsiteY21" fmla="*/ 391653 h 407209"/>
                      <a:gd name="connsiteX22" fmla="*/ 291668 w 502494"/>
                      <a:gd name="connsiteY22" fmla="*/ 156697 h 407209"/>
                      <a:gd name="connsiteX23" fmla="*/ 14596 w 502494"/>
                      <a:gd name="connsiteY23" fmla="*/ 42662 h 407209"/>
                      <a:gd name="connsiteX24" fmla="*/ 10611 w 502494"/>
                      <a:gd name="connsiteY24" fmla="*/ 42698 h 407209"/>
                      <a:gd name="connsiteX25" fmla="*/ 15298 w 502494"/>
                      <a:gd name="connsiteY25" fmla="*/ 31474 h 407209"/>
                      <a:gd name="connsiteX26" fmla="*/ 72377 w 502494"/>
                      <a:gd name="connsiteY26" fmla="*/ 12538 h 407209"/>
                      <a:gd name="connsiteX27" fmla="*/ 106124 w 502494"/>
                      <a:gd name="connsiteY27" fmla="*/ 10401 h 407209"/>
                      <a:gd name="connsiteX28" fmla="*/ 379040 w 502494"/>
                      <a:gd name="connsiteY28" fmla="*/ 121901 h 407209"/>
                      <a:gd name="connsiteX29" fmla="*/ 477045 w 502494"/>
                      <a:gd name="connsiteY29" fmla="*/ 294369 h 407209"/>
                      <a:gd name="connsiteX30" fmla="*/ 490462 w 502494"/>
                      <a:gd name="connsiteY30" fmla="*/ 342368 h 407209"/>
                      <a:gd name="connsiteX31" fmla="*/ 339318 w 502494"/>
                      <a:gd name="connsiteY31" fmla="*/ 391653 h 407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502494" h="407209">
                        <a:moveTo>
                          <a:pt x="486919" y="291093"/>
                        </a:moveTo>
                        <a:cubicBezTo>
                          <a:pt x="470319" y="240951"/>
                          <a:pt x="439427" y="169637"/>
                          <a:pt x="386533" y="114687"/>
                        </a:cubicBezTo>
                        <a:cubicBezTo>
                          <a:pt x="310277" y="35462"/>
                          <a:pt x="190755" y="0"/>
                          <a:pt x="106131" y="0"/>
                        </a:cubicBezTo>
                        <a:lnTo>
                          <a:pt x="106131" y="10401"/>
                        </a:lnTo>
                        <a:lnTo>
                          <a:pt x="106129" y="0"/>
                        </a:lnTo>
                        <a:cubicBezTo>
                          <a:pt x="93696" y="0"/>
                          <a:pt x="81870" y="752"/>
                          <a:pt x="70979" y="2231"/>
                        </a:cubicBezTo>
                        <a:cubicBezTo>
                          <a:pt x="39239" y="6544"/>
                          <a:pt x="18649" y="13674"/>
                          <a:pt x="8037" y="24029"/>
                        </a:cubicBezTo>
                        <a:cubicBezTo>
                          <a:pt x="-160" y="31986"/>
                          <a:pt x="-1003" y="40875"/>
                          <a:pt x="772" y="46065"/>
                        </a:cubicBezTo>
                        <a:lnTo>
                          <a:pt x="3245" y="53293"/>
                        </a:lnTo>
                        <a:lnTo>
                          <a:pt x="10882" y="53094"/>
                        </a:lnTo>
                        <a:cubicBezTo>
                          <a:pt x="10954" y="53092"/>
                          <a:pt x="12246" y="53061"/>
                          <a:pt x="14598" y="53061"/>
                        </a:cubicBezTo>
                        <a:cubicBezTo>
                          <a:pt x="28930" y="53061"/>
                          <a:pt x="80024" y="54187"/>
                          <a:pt x="135846" y="68668"/>
                        </a:cubicBezTo>
                        <a:cubicBezTo>
                          <a:pt x="206102" y="86892"/>
                          <a:pt x="255556" y="118358"/>
                          <a:pt x="282841" y="162190"/>
                        </a:cubicBezTo>
                        <a:cubicBezTo>
                          <a:pt x="319858" y="221669"/>
                          <a:pt x="330499" y="280156"/>
                          <a:pt x="332908" y="318745"/>
                        </a:cubicBezTo>
                        <a:cubicBezTo>
                          <a:pt x="335531" y="360773"/>
                          <a:pt x="329246" y="389051"/>
                          <a:pt x="329183" y="389332"/>
                        </a:cubicBezTo>
                        <a:lnTo>
                          <a:pt x="325121" y="407209"/>
                        </a:lnTo>
                        <a:lnTo>
                          <a:pt x="342547" y="401538"/>
                        </a:lnTo>
                        <a:lnTo>
                          <a:pt x="493693" y="352253"/>
                        </a:lnTo>
                        <a:lnTo>
                          <a:pt x="502495" y="349382"/>
                        </a:lnTo>
                        <a:lnTo>
                          <a:pt x="500666" y="340306"/>
                        </a:lnTo>
                        <a:cubicBezTo>
                          <a:pt x="500498" y="339499"/>
                          <a:pt x="496542" y="320102"/>
                          <a:pt x="486919" y="291093"/>
                        </a:cubicBezTo>
                        <a:close/>
                        <a:moveTo>
                          <a:pt x="339318" y="391653"/>
                        </a:moveTo>
                        <a:cubicBezTo>
                          <a:pt x="339318" y="391653"/>
                          <a:pt x="365915" y="275995"/>
                          <a:pt x="291668" y="156697"/>
                        </a:cubicBezTo>
                        <a:cubicBezTo>
                          <a:pt x="223484" y="47157"/>
                          <a:pt x="43644" y="42665"/>
                          <a:pt x="14596" y="42662"/>
                        </a:cubicBezTo>
                        <a:cubicBezTo>
                          <a:pt x="12000" y="42662"/>
                          <a:pt x="10611" y="42698"/>
                          <a:pt x="10611" y="42698"/>
                        </a:cubicBezTo>
                        <a:cubicBezTo>
                          <a:pt x="10611" y="42698"/>
                          <a:pt x="8897" y="37688"/>
                          <a:pt x="15298" y="31474"/>
                        </a:cubicBezTo>
                        <a:cubicBezTo>
                          <a:pt x="21913" y="25019"/>
                          <a:pt x="37287" y="17305"/>
                          <a:pt x="72377" y="12538"/>
                        </a:cubicBezTo>
                        <a:cubicBezTo>
                          <a:pt x="82803" y="11122"/>
                          <a:pt x="94129" y="10401"/>
                          <a:pt x="106124" y="10401"/>
                        </a:cubicBezTo>
                        <a:cubicBezTo>
                          <a:pt x="189381" y="10399"/>
                          <a:pt x="305079" y="45061"/>
                          <a:pt x="379040" y="121901"/>
                        </a:cubicBezTo>
                        <a:cubicBezTo>
                          <a:pt x="431404" y="176301"/>
                          <a:pt x="461617" y="247763"/>
                          <a:pt x="477045" y="294369"/>
                        </a:cubicBezTo>
                        <a:cubicBezTo>
                          <a:pt x="486581" y="323109"/>
                          <a:pt x="490462" y="342368"/>
                          <a:pt x="490462" y="342368"/>
                        </a:cubicBezTo>
                        <a:lnTo>
                          <a:pt x="339318" y="3916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8" name="任意多边形: 形状 107"/>
                <p:cNvSpPr/>
                <p:nvPr/>
              </p:nvSpPr>
              <p:spPr>
                <a:xfrm>
                  <a:off x="5094085" y="2234407"/>
                  <a:ext cx="480061" cy="360470"/>
                </a:xfrm>
                <a:custGeom>
                  <a:avLst/>
                  <a:gdLst>
                    <a:gd name="connsiteX0" fmla="*/ 345493 w 480061"/>
                    <a:gd name="connsiteY0" fmla="*/ 194320 h 360470"/>
                    <a:gd name="connsiteX1" fmla="*/ 143053 w 480061"/>
                    <a:gd name="connsiteY1" fmla="*/ 21423 h 360470"/>
                    <a:gd name="connsiteX2" fmla="*/ 4895 w 480061"/>
                    <a:gd name="connsiteY2" fmla="*/ 291 h 360470"/>
                    <a:gd name="connsiteX3" fmla="*/ 209 w 480061"/>
                    <a:gd name="connsiteY3" fmla="*/ 11515 h 360470"/>
                    <a:gd name="connsiteX4" fmla="*/ 281264 w 480061"/>
                    <a:gd name="connsiteY4" fmla="*/ 125511 h 360470"/>
                    <a:gd name="connsiteX5" fmla="*/ 328913 w 480061"/>
                    <a:gd name="connsiteY5" fmla="*/ 360470 h 360470"/>
                    <a:gd name="connsiteX6" fmla="*/ 480062 w 480061"/>
                    <a:gd name="connsiteY6" fmla="*/ 311185 h 360470"/>
                    <a:gd name="connsiteX7" fmla="*/ 466643 w 480061"/>
                    <a:gd name="connsiteY7" fmla="*/ 263185 h 360470"/>
                    <a:gd name="connsiteX8" fmla="*/ 345493 w 480061"/>
                    <a:gd name="connsiteY8" fmla="*/ 194320 h 360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0061" h="360470">
                      <a:moveTo>
                        <a:pt x="345493" y="194320"/>
                      </a:moveTo>
                      <a:cubicBezTo>
                        <a:pt x="316833" y="121278"/>
                        <a:pt x="272476" y="62110"/>
                        <a:pt x="143053" y="21423"/>
                      </a:cubicBezTo>
                      <a:cubicBezTo>
                        <a:pt x="82867" y="2513"/>
                        <a:pt x="36877" y="-1184"/>
                        <a:pt x="4895" y="291"/>
                      </a:cubicBezTo>
                      <a:cubicBezTo>
                        <a:pt x="-1506" y="6505"/>
                        <a:pt x="209" y="11515"/>
                        <a:pt x="209" y="11515"/>
                      </a:cubicBezTo>
                      <a:cubicBezTo>
                        <a:pt x="209" y="11515"/>
                        <a:pt x="206988" y="6184"/>
                        <a:pt x="281264" y="125511"/>
                      </a:cubicBezTo>
                      <a:cubicBezTo>
                        <a:pt x="355510" y="244812"/>
                        <a:pt x="328913" y="360470"/>
                        <a:pt x="328913" y="360470"/>
                      </a:cubicBezTo>
                      <a:lnTo>
                        <a:pt x="480062" y="311185"/>
                      </a:lnTo>
                      <a:cubicBezTo>
                        <a:pt x="480062" y="311185"/>
                        <a:pt x="476178" y="291925"/>
                        <a:pt x="466643" y="263185"/>
                      </a:cubicBezTo>
                      <a:cubicBezTo>
                        <a:pt x="427053" y="259809"/>
                        <a:pt x="364967" y="243900"/>
                        <a:pt x="345493" y="194320"/>
                      </a:cubicBezTo>
                      <a:close/>
                    </a:path>
                  </a:pathLst>
                </a:custGeom>
                <a:solidFill>
                  <a:srgbClr val="0502AB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09" name="组合 108"/>
                <p:cNvGrpSpPr/>
                <p:nvPr/>
              </p:nvGrpSpPr>
              <p:grpSpPr>
                <a:xfrm>
                  <a:off x="5375945" y="2528557"/>
                  <a:ext cx="276056" cy="357035"/>
                  <a:chOff x="5375945" y="2528557"/>
                  <a:chExt cx="276056" cy="357035"/>
                </a:xfrm>
              </p:grpSpPr>
              <p:sp>
                <p:nvSpPr>
                  <p:cNvPr id="135" name="任意多边形: 形状 134"/>
                  <p:cNvSpPr/>
                  <p:nvPr/>
                </p:nvSpPr>
                <p:spPr>
                  <a:xfrm>
                    <a:off x="5375945" y="2528557"/>
                    <a:ext cx="276056" cy="357035"/>
                  </a:xfrm>
                  <a:custGeom>
                    <a:avLst/>
                    <a:gdLst>
                      <a:gd name="connsiteX0" fmla="*/ 126736 w 276056"/>
                      <a:gd name="connsiteY0" fmla="*/ 3882 h 357035"/>
                      <a:gd name="connsiteX1" fmla="*/ 10897 w 276056"/>
                      <a:gd name="connsiteY1" fmla="*/ 251170 h 357035"/>
                      <a:gd name="connsiteX2" fmla="*/ 235053 w 276056"/>
                      <a:gd name="connsiteY2" fmla="*/ 330018 h 357035"/>
                      <a:gd name="connsiteX3" fmla="*/ 274596 w 276056"/>
                      <a:gd name="connsiteY3" fmla="*/ 56276 h 357035"/>
                      <a:gd name="connsiteX4" fmla="*/ 126736 w 276056"/>
                      <a:gd name="connsiteY4" fmla="*/ 3882 h 3570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6056" h="357035">
                        <a:moveTo>
                          <a:pt x="126736" y="3882"/>
                        </a:moveTo>
                        <a:cubicBezTo>
                          <a:pt x="23220" y="25243"/>
                          <a:pt x="-22786" y="147654"/>
                          <a:pt x="10897" y="251170"/>
                        </a:cubicBezTo>
                        <a:cubicBezTo>
                          <a:pt x="44581" y="354687"/>
                          <a:pt x="182343" y="385038"/>
                          <a:pt x="235053" y="330018"/>
                        </a:cubicBezTo>
                        <a:cubicBezTo>
                          <a:pt x="287760" y="274995"/>
                          <a:pt x="274596" y="56276"/>
                          <a:pt x="274596" y="56276"/>
                        </a:cubicBezTo>
                        <a:cubicBezTo>
                          <a:pt x="274596" y="56276"/>
                          <a:pt x="230252" y="-17479"/>
                          <a:pt x="126736" y="3882"/>
                        </a:cubicBezTo>
                        <a:close/>
                      </a:path>
                    </a:pathLst>
                  </a:custGeom>
                  <a:solidFill>
                    <a:srgbClr val="FCAA23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6" name="任意多边形: 形状 135"/>
                  <p:cNvSpPr/>
                  <p:nvPr/>
                </p:nvSpPr>
                <p:spPr>
                  <a:xfrm>
                    <a:off x="5375945" y="2528557"/>
                    <a:ext cx="276056" cy="357035"/>
                  </a:xfrm>
                  <a:custGeom>
                    <a:avLst/>
                    <a:gdLst>
                      <a:gd name="connsiteX0" fmla="*/ 126736 w 276056"/>
                      <a:gd name="connsiteY0" fmla="*/ 3882 h 357035"/>
                      <a:gd name="connsiteX1" fmla="*/ 10897 w 276056"/>
                      <a:gd name="connsiteY1" fmla="*/ 251170 h 357035"/>
                      <a:gd name="connsiteX2" fmla="*/ 235053 w 276056"/>
                      <a:gd name="connsiteY2" fmla="*/ 330018 h 357035"/>
                      <a:gd name="connsiteX3" fmla="*/ 274596 w 276056"/>
                      <a:gd name="connsiteY3" fmla="*/ 56276 h 357035"/>
                      <a:gd name="connsiteX4" fmla="*/ 126736 w 276056"/>
                      <a:gd name="connsiteY4" fmla="*/ 3882 h 3570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6056" h="357035">
                        <a:moveTo>
                          <a:pt x="126736" y="3882"/>
                        </a:moveTo>
                        <a:cubicBezTo>
                          <a:pt x="23220" y="25243"/>
                          <a:pt x="-22786" y="147654"/>
                          <a:pt x="10897" y="251170"/>
                        </a:cubicBezTo>
                        <a:cubicBezTo>
                          <a:pt x="44581" y="354687"/>
                          <a:pt x="182343" y="385038"/>
                          <a:pt x="235053" y="330018"/>
                        </a:cubicBezTo>
                        <a:cubicBezTo>
                          <a:pt x="287760" y="274995"/>
                          <a:pt x="274596" y="56276"/>
                          <a:pt x="274596" y="56276"/>
                        </a:cubicBezTo>
                        <a:cubicBezTo>
                          <a:pt x="274596" y="56276"/>
                          <a:pt x="230252" y="-17479"/>
                          <a:pt x="126736" y="3882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10" name="组合 109"/>
                <p:cNvGrpSpPr/>
                <p:nvPr/>
              </p:nvGrpSpPr>
              <p:grpSpPr>
                <a:xfrm>
                  <a:off x="5440523" y="2550793"/>
                  <a:ext cx="280413" cy="322312"/>
                  <a:chOff x="5440523" y="2550793"/>
                  <a:chExt cx="280413" cy="322312"/>
                </a:xfrm>
              </p:grpSpPr>
              <p:sp>
                <p:nvSpPr>
                  <p:cNvPr id="133" name="任意多边形: 形状 132"/>
                  <p:cNvSpPr/>
                  <p:nvPr/>
                </p:nvSpPr>
                <p:spPr>
                  <a:xfrm>
                    <a:off x="5445724" y="2555994"/>
                    <a:ext cx="270011" cy="311911"/>
                  </a:xfrm>
                  <a:custGeom>
                    <a:avLst/>
                    <a:gdLst>
                      <a:gd name="connsiteX0" fmla="*/ 270012 w 270011"/>
                      <a:gd name="connsiteY0" fmla="*/ 155956 h 311911"/>
                      <a:gd name="connsiteX1" fmla="*/ 135006 w 270011"/>
                      <a:gd name="connsiteY1" fmla="*/ 311912 h 311911"/>
                      <a:gd name="connsiteX2" fmla="*/ 0 w 270011"/>
                      <a:gd name="connsiteY2" fmla="*/ 155956 h 311911"/>
                      <a:gd name="connsiteX3" fmla="*/ 135006 w 270011"/>
                      <a:gd name="connsiteY3" fmla="*/ 0 h 311911"/>
                      <a:gd name="connsiteX4" fmla="*/ 270012 w 270011"/>
                      <a:gd name="connsiteY4" fmla="*/ 155956 h 311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0011" h="311911">
                        <a:moveTo>
                          <a:pt x="270012" y="155956"/>
                        </a:moveTo>
                        <a:cubicBezTo>
                          <a:pt x="270012" y="242088"/>
                          <a:pt x="209567" y="311912"/>
                          <a:pt x="135006" y="311912"/>
                        </a:cubicBezTo>
                        <a:cubicBezTo>
                          <a:pt x="60444" y="311912"/>
                          <a:pt x="0" y="242088"/>
                          <a:pt x="0" y="155956"/>
                        </a:cubicBezTo>
                        <a:cubicBezTo>
                          <a:pt x="0" y="69824"/>
                          <a:pt x="60445" y="0"/>
                          <a:pt x="135006" y="0"/>
                        </a:cubicBezTo>
                        <a:cubicBezTo>
                          <a:pt x="209568" y="0"/>
                          <a:pt x="270012" y="69824"/>
                          <a:pt x="270012" y="155956"/>
                        </a:cubicBezTo>
                        <a:close/>
                      </a:path>
                    </a:pathLst>
                  </a:custGeom>
                  <a:solidFill>
                    <a:srgbClr val="4052F2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4" name="任意多边形: 形状 133"/>
                  <p:cNvSpPr/>
                  <p:nvPr/>
                </p:nvSpPr>
                <p:spPr>
                  <a:xfrm>
                    <a:off x="5440523" y="2550793"/>
                    <a:ext cx="280413" cy="322312"/>
                  </a:xfrm>
                  <a:custGeom>
                    <a:avLst/>
                    <a:gdLst>
                      <a:gd name="connsiteX0" fmla="*/ 140207 w 280413"/>
                      <a:gd name="connsiteY0" fmla="*/ 0 h 322312"/>
                      <a:gd name="connsiteX1" fmla="*/ 0 w 280413"/>
                      <a:gd name="connsiteY1" fmla="*/ 161156 h 322312"/>
                      <a:gd name="connsiteX2" fmla="*/ 140207 w 280413"/>
                      <a:gd name="connsiteY2" fmla="*/ 322313 h 322312"/>
                      <a:gd name="connsiteX3" fmla="*/ 280413 w 280413"/>
                      <a:gd name="connsiteY3" fmla="*/ 161156 h 322312"/>
                      <a:gd name="connsiteX4" fmla="*/ 140207 w 280413"/>
                      <a:gd name="connsiteY4" fmla="*/ 0 h 322312"/>
                      <a:gd name="connsiteX5" fmla="*/ 140207 w 280413"/>
                      <a:gd name="connsiteY5" fmla="*/ 311912 h 322312"/>
                      <a:gd name="connsiteX6" fmla="*/ 10402 w 280413"/>
                      <a:gd name="connsiteY6" fmla="*/ 161156 h 322312"/>
                      <a:gd name="connsiteX7" fmla="*/ 140207 w 280413"/>
                      <a:gd name="connsiteY7" fmla="*/ 10401 h 322312"/>
                      <a:gd name="connsiteX8" fmla="*/ 270012 w 280413"/>
                      <a:gd name="connsiteY8" fmla="*/ 161156 h 322312"/>
                      <a:gd name="connsiteX9" fmla="*/ 140207 w 280413"/>
                      <a:gd name="connsiteY9" fmla="*/ 311912 h 322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413" h="322312">
                        <a:moveTo>
                          <a:pt x="140207" y="0"/>
                        </a:moveTo>
                        <a:cubicBezTo>
                          <a:pt x="62896" y="0"/>
                          <a:pt x="0" y="72295"/>
                          <a:pt x="0" y="161156"/>
                        </a:cubicBezTo>
                        <a:cubicBezTo>
                          <a:pt x="0" y="250018"/>
                          <a:pt x="62898" y="322313"/>
                          <a:pt x="140207" y="322313"/>
                        </a:cubicBezTo>
                        <a:cubicBezTo>
                          <a:pt x="217515" y="322313"/>
                          <a:pt x="280413" y="250018"/>
                          <a:pt x="280413" y="161156"/>
                        </a:cubicBezTo>
                        <a:cubicBezTo>
                          <a:pt x="280413" y="72295"/>
                          <a:pt x="217515" y="0"/>
                          <a:pt x="140207" y="0"/>
                        </a:cubicBezTo>
                        <a:close/>
                        <a:moveTo>
                          <a:pt x="140207" y="311912"/>
                        </a:moveTo>
                        <a:cubicBezTo>
                          <a:pt x="68517" y="311912"/>
                          <a:pt x="10402" y="244417"/>
                          <a:pt x="10402" y="161156"/>
                        </a:cubicBezTo>
                        <a:cubicBezTo>
                          <a:pt x="10402" y="77896"/>
                          <a:pt x="68517" y="10401"/>
                          <a:pt x="140207" y="10401"/>
                        </a:cubicBezTo>
                        <a:cubicBezTo>
                          <a:pt x="211897" y="10401"/>
                          <a:pt x="270012" y="77896"/>
                          <a:pt x="270012" y="161156"/>
                        </a:cubicBezTo>
                        <a:cubicBezTo>
                          <a:pt x="270012" y="244417"/>
                          <a:pt x="211895" y="311912"/>
                          <a:pt x="140207" y="31191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11" name="组合 110"/>
                <p:cNvGrpSpPr/>
                <p:nvPr/>
              </p:nvGrpSpPr>
              <p:grpSpPr>
                <a:xfrm>
                  <a:off x="5496830" y="2789100"/>
                  <a:ext cx="291677" cy="714984"/>
                  <a:chOff x="5496830" y="2789100"/>
                  <a:chExt cx="291677" cy="714984"/>
                </a:xfrm>
              </p:grpSpPr>
              <p:sp>
                <p:nvSpPr>
                  <p:cNvPr id="131" name="任意多边形: 形状 130"/>
                  <p:cNvSpPr/>
                  <p:nvPr/>
                </p:nvSpPr>
                <p:spPr>
                  <a:xfrm>
                    <a:off x="5502028" y="2794307"/>
                    <a:ext cx="281312" cy="704586"/>
                  </a:xfrm>
                  <a:custGeom>
                    <a:avLst/>
                    <a:gdLst>
                      <a:gd name="connsiteX0" fmla="*/ 273122 w 281312"/>
                      <a:gd name="connsiteY0" fmla="*/ 209191 h 704586"/>
                      <a:gd name="connsiteX1" fmla="*/ 259488 w 281312"/>
                      <a:gd name="connsiteY1" fmla="*/ 204241 h 704586"/>
                      <a:gd name="connsiteX2" fmla="*/ 237219 w 281312"/>
                      <a:gd name="connsiteY2" fmla="*/ 214910 h 704586"/>
                      <a:gd name="connsiteX3" fmla="*/ 239667 w 281312"/>
                      <a:gd name="connsiteY3" fmla="*/ 197849 h 704586"/>
                      <a:gd name="connsiteX4" fmla="*/ 239654 w 281312"/>
                      <a:gd name="connsiteY4" fmla="*/ 60304 h 704586"/>
                      <a:gd name="connsiteX5" fmla="*/ 225004 w 281312"/>
                      <a:gd name="connsiteY5" fmla="*/ 52855 h 704586"/>
                      <a:gd name="connsiteX6" fmla="*/ 190355 w 281312"/>
                      <a:gd name="connsiteY6" fmla="*/ 83784 h 704586"/>
                      <a:gd name="connsiteX7" fmla="*/ 179576 w 281312"/>
                      <a:gd name="connsiteY7" fmla="*/ 17862 h 704586"/>
                      <a:gd name="connsiteX8" fmla="*/ 163411 w 281312"/>
                      <a:gd name="connsiteY8" fmla="*/ 5234 h 704586"/>
                      <a:gd name="connsiteX9" fmla="*/ 139347 w 281312"/>
                      <a:gd name="connsiteY9" fmla="*/ 13980 h 704586"/>
                      <a:gd name="connsiteX10" fmla="*/ 127095 w 281312"/>
                      <a:gd name="connsiteY10" fmla="*/ 3018 h 704586"/>
                      <a:gd name="connsiteX11" fmla="*/ 111315 w 281312"/>
                      <a:gd name="connsiteY11" fmla="*/ 0 h 704586"/>
                      <a:gd name="connsiteX12" fmla="*/ 76262 w 281312"/>
                      <a:gd name="connsiteY12" fmla="*/ 36336 h 704586"/>
                      <a:gd name="connsiteX13" fmla="*/ 40497 w 281312"/>
                      <a:gd name="connsiteY13" fmla="*/ 166113 h 704586"/>
                      <a:gd name="connsiteX14" fmla="*/ 37681 w 281312"/>
                      <a:gd name="connsiteY14" fmla="*/ 209486 h 704586"/>
                      <a:gd name="connsiteX15" fmla="*/ 261 w 281312"/>
                      <a:gd name="connsiteY15" fmla="*/ 373308 h 704586"/>
                      <a:gd name="connsiteX16" fmla="*/ 32151 w 281312"/>
                      <a:gd name="connsiteY16" fmla="*/ 470250 h 704586"/>
                      <a:gd name="connsiteX17" fmla="*/ 44065 w 281312"/>
                      <a:gd name="connsiteY17" fmla="*/ 495055 h 704586"/>
                      <a:gd name="connsiteX18" fmla="*/ 33096 w 281312"/>
                      <a:gd name="connsiteY18" fmla="*/ 660296 h 704586"/>
                      <a:gd name="connsiteX19" fmla="*/ 30531 w 281312"/>
                      <a:gd name="connsiteY19" fmla="*/ 696039 h 704586"/>
                      <a:gd name="connsiteX20" fmla="*/ 35154 w 281312"/>
                      <a:gd name="connsiteY20" fmla="*/ 696859 h 704586"/>
                      <a:gd name="connsiteX21" fmla="*/ 41592 w 281312"/>
                      <a:gd name="connsiteY21" fmla="*/ 698037 h 704586"/>
                      <a:gd name="connsiteX22" fmla="*/ 102740 w 281312"/>
                      <a:gd name="connsiteY22" fmla="*/ 704587 h 704586"/>
                      <a:gd name="connsiteX23" fmla="*/ 172534 w 281312"/>
                      <a:gd name="connsiteY23" fmla="*/ 695683 h 704586"/>
                      <a:gd name="connsiteX24" fmla="*/ 251792 w 281312"/>
                      <a:gd name="connsiteY24" fmla="*/ 649345 h 704586"/>
                      <a:gd name="connsiteX25" fmla="*/ 253568 w 281312"/>
                      <a:gd name="connsiteY25" fmla="*/ 646942 h 704586"/>
                      <a:gd name="connsiteX26" fmla="*/ 252387 w 281312"/>
                      <a:gd name="connsiteY26" fmla="*/ 644199 h 704586"/>
                      <a:gd name="connsiteX27" fmla="*/ 244964 w 281312"/>
                      <a:gd name="connsiteY27" fmla="*/ 627107 h 704586"/>
                      <a:gd name="connsiteX28" fmla="*/ 241745 w 281312"/>
                      <a:gd name="connsiteY28" fmla="*/ 619721 h 704586"/>
                      <a:gd name="connsiteX29" fmla="*/ 179620 w 281312"/>
                      <a:gd name="connsiteY29" fmla="*/ 451039 h 704586"/>
                      <a:gd name="connsiteX30" fmla="*/ 252288 w 281312"/>
                      <a:gd name="connsiteY30" fmla="*/ 295883 h 704586"/>
                      <a:gd name="connsiteX31" fmla="*/ 253605 w 281312"/>
                      <a:gd name="connsiteY31" fmla="*/ 293729 h 704586"/>
                      <a:gd name="connsiteX32" fmla="*/ 273122 w 281312"/>
                      <a:gd name="connsiteY32" fmla="*/ 209191 h 704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81312" h="704586">
                        <a:moveTo>
                          <a:pt x="273122" y="209191"/>
                        </a:moveTo>
                        <a:cubicBezTo>
                          <a:pt x="268963" y="205907"/>
                          <a:pt x="264376" y="204241"/>
                          <a:pt x="259488" y="204241"/>
                        </a:cubicBezTo>
                        <a:cubicBezTo>
                          <a:pt x="250943" y="204241"/>
                          <a:pt x="243160" y="209352"/>
                          <a:pt x="237219" y="214910"/>
                        </a:cubicBezTo>
                        <a:cubicBezTo>
                          <a:pt x="237920" y="209782"/>
                          <a:pt x="238768" y="203993"/>
                          <a:pt x="239667" y="197849"/>
                        </a:cubicBezTo>
                        <a:cubicBezTo>
                          <a:pt x="248739" y="135883"/>
                          <a:pt x="255564" y="78735"/>
                          <a:pt x="239654" y="60304"/>
                        </a:cubicBezTo>
                        <a:cubicBezTo>
                          <a:pt x="235383" y="55361"/>
                          <a:pt x="230453" y="52855"/>
                          <a:pt x="225004" y="52855"/>
                        </a:cubicBezTo>
                        <a:cubicBezTo>
                          <a:pt x="211198" y="52855"/>
                          <a:pt x="198306" y="70235"/>
                          <a:pt x="190355" y="83784"/>
                        </a:cubicBezTo>
                        <a:cubicBezTo>
                          <a:pt x="187936" y="64074"/>
                          <a:pt x="183654" y="32384"/>
                          <a:pt x="179576" y="17862"/>
                        </a:cubicBezTo>
                        <a:cubicBezTo>
                          <a:pt x="177288" y="9718"/>
                          <a:pt x="171549" y="5234"/>
                          <a:pt x="163411" y="5234"/>
                        </a:cubicBezTo>
                        <a:cubicBezTo>
                          <a:pt x="154896" y="5234"/>
                          <a:pt x="145256" y="10287"/>
                          <a:pt x="139347" y="13980"/>
                        </a:cubicBezTo>
                        <a:cubicBezTo>
                          <a:pt x="137092" y="9975"/>
                          <a:pt x="133249" y="5209"/>
                          <a:pt x="127095" y="3018"/>
                        </a:cubicBezTo>
                        <a:cubicBezTo>
                          <a:pt x="121516" y="1016"/>
                          <a:pt x="116208" y="0"/>
                          <a:pt x="111315" y="0"/>
                        </a:cubicBezTo>
                        <a:cubicBezTo>
                          <a:pt x="88532" y="0"/>
                          <a:pt x="78887" y="21689"/>
                          <a:pt x="76262" y="36336"/>
                        </a:cubicBezTo>
                        <a:cubicBezTo>
                          <a:pt x="43322" y="40737"/>
                          <a:pt x="41695" y="112946"/>
                          <a:pt x="40497" y="166113"/>
                        </a:cubicBezTo>
                        <a:cubicBezTo>
                          <a:pt x="40049" y="185962"/>
                          <a:pt x="39664" y="203102"/>
                          <a:pt x="37681" y="209486"/>
                        </a:cubicBezTo>
                        <a:cubicBezTo>
                          <a:pt x="32197" y="227180"/>
                          <a:pt x="4614" y="318233"/>
                          <a:pt x="261" y="373308"/>
                        </a:cubicBezTo>
                        <a:cubicBezTo>
                          <a:pt x="-2576" y="409187"/>
                          <a:pt x="18321" y="445933"/>
                          <a:pt x="32151" y="470250"/>
                        </a:cubicBezTo>
                        <a:cubicBezTo>
                          <a:pt x="38009" y="480548"/>
                          <a:pt x="44065" y="491200"/>
                          <a:pt x="44065" y="495055"/>
                        </a:cubicBezTo>
                        <a:cubicBezTo>
                          <a:pt x="44065" y="500454"/>
                          <a:pt x="42161" y="533502"/>
                          <a:pt x="33096" y="660296"/>
                        </a:cubicBezTo>
                        <a:lnTo>
                          <a:pt x="30531" y="696039"/>
                        </a:lnTo>
                        <a:lnTo>
                          <a:pt x="35154" y="696859"/>
                        </a:lnTo>
                        <a:cubicBezTo>
                          <a:pt x="37180" y="697219"/>
                          <a:pt x="39326" y="697617"/>
                          <a:pt x="41592" y="698037"/>
                        </a:cubicBezTo>
                        <a:cubicBezTo>
                          <a:pt x="56477" y="700802"/>
                          <a:pt x="76865" y="704587"/>
                          <a:pt x="102740" y="704587"/>
                        </a:cubicBezTo>
                        <a:cubicBezTo>
                          <a:pt x="125440" y="704587"/>
                          <a:pt x="148922" y="701591"/>
                          <a:pt x="172534" y="695683"/>
                        </a:cubicBezTo>
                        <a:cubicBezTo>
                          <a:pt x="222028" y="683310"/>
                          <a:pt x="241472" y="663312"/>
                          <a:pt x="251792" y="649345"/>
                        </a:cubicBezTo>
                        <a:lnTo>
                          <a:pt x="253568" y="646942"/>
                        </a:lnTo>
                        <a:lnTo>
                          <a:pt x="252387" y="644199"/>
                        </a:lnTo>
                        <a:cubicBezTo>
                          <a:pt x="250137" y="638963"/>
                          <a:pt x="247635" y="633229"/>
                          <a:pt x="244964" y="627107"/>
                        </a:cubicBezTo>
                        <a:lnTo>
                          <a:pt x="241745" y="619721"/>
                        </a:lnTo>
                        <a:cubicBezTo>
                          <a:pt x="220262" y="570395"/>
                          <a:pt x="175565" y="467753"/>
                          <a:pt x="179620" y="451039"/>
                        </a:cubicBezTo>
                        <a:cubicBezTo>
                          <a:pt x="185689" y="426051"/>
                          <a:pt x="240485" y="315191"/>
                          <a:pt x="252288" y="295883"/>
                        </a:cubicBezTo>
                        <a:lnTo>
                          <a:pt x="253605" y="293729"/>
                        </a:lnTo>
                        <a:cubicBezTo>
                          <a:pt x="268031" y="270179"/>
                          <a:pt x="294870" y="226347"/>
                          <a:pt x="273122" y="209191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2" name="任意多边形: 形状 131"/>
                  <p:cNvSpPr/>
                  <p:nvPr/>
                </p:nvSpPr>
                <p:spPr>
                  <a:xfrm>
                    <a:off x="5496830" y="2789100"/>
                    <a:ext cx="291677" cy="714984"/>
                  </a:xfrm>
                  <a:custGeom>
                    <a:avLst/>
                    <a:gdLst>
                      <a:gd name="connsiteX0" fmla="*/ 261926 w 291677"/>
                      <a:gd name="connsiteY0" fmla="*/ 303803 h 714984"/>
                      <a:gd name="connsiteX1" fmla="*/ 263243 w 291677"/>
                      <a:gd name="connsiteY1" fmla="*/ 301649 h 714984"/>
                      <a:gd name="connsiteX2" fmla="*/ 281538 w 291677"/>
                      <a:gd name="connsiteY2" fmla="*/ 210312 h 714984"/>
                      <a:gd name="connsiteX3" fmla="*/ 264689 w 291677"/>
                      <a:gd name="connsiteY3" fmla="*/ 204245 h 714984"/>
                      <a:gd name="connsiteX4" fmla="*/ 249309 w 291677"/>
                      <a:gd name="connsiteY4" fmla="*/ 208611 h 714984"/>
                      <a:gd name="connsiteX5" fmla="*/ 250013 w 291677"/>
                      <a:gd name="connsiteY5" fmla="*/ 203808 h 714984"/>
                      <a:gd name="connsiteX6" fmla="*/ 248792 w 291677"/>
                      <a:gd name="connsiteY6" fmla="*/ 62113 h 714984"/>
                      <a:gd name="connsiteX7" fmla="*/ 230204 w 291677"/>
                      <a:gd name="connsiteY7" fmla="*/ 52860 h 714984"/>
                      <a:gd name="connsiteX8" fmla="*/ 198927 w 291677"/>
                      <a:gd name="connsiteY8" fmla="*/ 74357 h 714984"/>
                      <a:gd name="connsiteX9" fmla="*/ 189783 w 291677"/>
                      <a:gd name="connsiteY9" fmla="*/ 21660 h 714984"/>
                      <a:gd name="connsiteX10" fmla="*/ 168611 w 291677"/>
                      <a:gd name="connsiteY10" fmla="*/ 5236 h 714984"/>
                      <a:gd name="connsiteX11" fmla="*/ 146144 w 291677"/>
                      <a:gd name="connsiteY11" fmla="*/ 12199 h 714984"/>
                      <a:gd name="connsiteX12" fmla="*/ 134029 w 291677"/>
                      <a:gd name="connsiteY12" fmla="*/ 3317 h 714984"/>
                      <a:gd name="connsiteX13" fmla="*/ 116517 w 291677"/>
                      <a:gd name="connsiteY13" fmla="*/ 0 h 714984"/>
                      <a:gd name="connsiteX14" fmla="*/ 81629 w 291677"/>
                      <a:gd name="connsiteY14" fmla="*/ 24087 h 714984"/>
                      <a:gd name="connsiteX15" fmla="*/ 77153 w 291677"/>
                      <a:gd name="connsiteY15" fmla="*/ 37082 h 714984"/>
                      <a:gd name="connsiteX16" fmla="*/ 46372 w 291677"/>
                      <a:gd name="connsiteY16" fmla="*/ 87928 h 714984"/>
                      <a:gd name="connsiteX17" fmla="*/ 40498 w 291677"/>
                      <a:gd name="connsiteY17" fmla="*/ 171195 h 714984"/>
                      <a:gd name="connsiteX18" fmla="*/ 37918 w 291677"/>
                      <a:gd name="connsiteY18" fmla="*/ 213141 h 714984"/>
                      <a:gd name="connsiteX19" fmla="*/ 278 w 291677"/>
                      <a:gd name="connsiteY19" fmla="*/ 378096 h 714984"/>
                      <a:gd name="connsiteX20" fmla="*/ 32831 w 291677"/>
                      <a:gd name="connsiteY20" fmla="*/ 478018 h 714984"/>
                      <a:gd name="connsiteX21" fmla="*/ 44066 w 291677"/>
                      <a:gd name="connsiteY21" fmla="*/ 500364 h 714984"/>
                      <a:gd name="connsiteX22" fmla="*/ 33111 w 291677"/>
                      <a:gd name="connsiteY22" fmla="*/ 665121 h 714984"/>
                      <a:gd name="connsiteX23" fmla="*/ 32133 w 291677"/>
                      <a:gd name="connsiteY23" fmla="*/ 678815 h 714984"/>
                      <a:gd name="connsiteX24" fmla="*/ 30889 w 291677"/>
                      <a:gd name="connsiteY24" fmla="*/ 696171 h 714984"/>
                      <a:gd name="connsiteX25" fmla="*/ 30203 w 291677"/>
                      <a:gd name="connsiteY25" fmla="*/ 705534 h 714984"/>
                      <a:gd name="connsiteX26" fmla="*/ 39448 w 291677"/>
                      <a:gd name="connsiteY26" fmla="*/ 707174 h 714984"/>
                      <a:gd name="connsiteX27" fmla="*/ 45844 w 291677"/>
                      <a:gd name="connsiteY27" fmla="*/ 708346 h 714984"/>
                      <a:gd name="connsiteX28" fmla="*/ 107942 w 291677"/>
                      <a:gd name="connsiteY28" fmla="*/ 714984 h 714984"/>
                      <a:gd name="connsiteX29" fmla="*/ 178999 w 291677"/>
                      <a:gd name="connsiteY29" fmla="*/ 705926 h 714984"/>
                      <a:gd name="connsiteX30" fmla="*/ 261176 w 291677"/>
                      <a:gd name="connsiteY30" fmla="*/ 657634 h 714984"/>
                      <a:gd name="connsiteX31" fmla="*/ 264726 w 291677"/>
                      <a:gd name="connsiteY31" fmla="*/ 652831 h 714984"/>
                      <a:gd name="connsiteX32" fmla="*/ 262366 w 291677"/>
                      <a:gd name="connsiteY32" fmla="*/ 647343 h 714984"/>
                      <a:gd name="connsiteX33" fmla="*/ 254910 w 291677"/>
                      <a:gd name="connsiteY33" fmla="*/ 630178 h 714984"/>
                      <a:gd name="connsiteX34" fmla="*/ 251714 w 291677"/>
                      <a:gd name="connsiteY34" fmla="*/ 622845 h 714984"/>
                      <a:gd name="connsiteX35" fmla="*/ 209311 w 291677"/>
                      <a:gd name="connsiteY35" fmla="*/ 521887 h 714984"/>
                      <a:gd name="connsiteX36" fmla="*/ 189887 w 291677"/>
                      <a:gd name="connsiteY36" fmla="*/ 457418 h 714984"/>
                      <a:gd name="connsiteX37" fmla="*/ 261926 w 291677"/>
                      <a:gd name="connsiteY37" fmla="*/ 303803 h 714984"/>
                      <a:gd name="connsiteX38" fmla="*/ 242177 w 291677"/>
                      <a:gd name="connsiteY38" fmla="*/ 627004 h 714984"/>
                      <a:gd name="connsiteX39" fmla="*/ 252811 w 291677"/>
                      <a:gd name="connsiteY39" fmla="*/ 651457 h 714984"/>
                      <a:gd name="connsiteX40" fmla="*/ 176474 w 291677"/>
                      <a:gd name="connsiteY40" fmla="*/ 695841 h 714984"/>
                      <a:gd name="connsiteX41" fmla="*/ 107942 w 291677"/>
                      <a:gd name="connsiteY41" fmla="*/ 704589 h 714984"/>
                      <a:gd name="connsiteX42" fmla="*/ 41264 w 291677"/>
                      <a:gd name="connsiteY42" fmla="*/ 696938 h 714984"/>
                      <a:gd name="connsiteX43" fmla="*/ 43486 w 291677"/>
                      <a:gd name="connsiteY43" fmla="*/ 665868 h 714984"/>
                      <a:gd name="connsiteX44" fmla="*/ 54467 w 291677"/>
                      <a:gd name="connsiteY44" fmla="*/ 500256 h 714984"/>
                      <a:gd name="connsiteX45" fmla="*/ 10647 w 291677"/>
                      <a:gd name="connsiteY45" fmla="*/ 378920 h 714984"/>
                      <a:gd name="connsiteX46" fmla="*/ 47851 w 291677"/>
                      <a:gd name="connsiteY46" fmla="*/ 216227 h 714984"/>
                      <a:gd name="connsiteX47" fmla="*/ 84702 w 291677"/>
                      <a:gd name="connsiteY47" fmla="*/ 46527 h 714984"/>
                      <a:gd name="connsiteX48" fmla="*/ 86018 w 291677"/>
                      <a:gd name="connsiteY48" fmla="*/ 46571 h 714984"/>
                      <a:gd name="connsiteX49" fmla="*/ 116514 w 291677"/>
                      <a:gd name="connsiteY49" fmla="*/ 10404 h 714984"/>
                      <a:gd name="connsiteX50" fmla="*/ 130536 w 291677"/>
                      <a:gd name="connsiteY50" fmla="*/ 13116 h 714984"/>
                      <a:gd name="connsiteX51" fmla="*/ 142267 w 291677"/>
                      <a:gd name="connsiteY51" fmla="*/ 27019 h 714984"/>
                      <a:gd name="connsiteX52" fmla="*/ 168609 w 291677"/>
                      <a:gd name="connsiteY52" fmla="*/ 15639 h 714984"/>
                      <a:gd name="connsiteX53" fmla="*/ 179767 w 291677"/>
                      <a:gd name="connsiteY53" fmla="*/ 24473 h 714984"/>
                      <a:gd name="connsiteX54" fmla="*/ 192355 w 291677"/>
                      <a:gd name="connsiteY54" fmla="*/ 106409 h 714984"/>
                      <a:gd name="connsiteX55" fmla="*/ 230202 w 291677"/>
                      <a:gd name="connsiteY55" fmla="*/ 63261 h 714984"/>
                      <a:gd name="connsiteX56" fmla="*/ 240915 w 291677"/>
                      <a:gd name="connsiteY56" fmla="*/ 68910 h 714984"/>
                      <a:gd name="connsiteX57" fmla="*/ 235397 w 291677"/>
                      <a:gd name="connsiteY57" fmla="*/ 236584 h 714984"/>
                      <a:gd name="connsiteX58" fmla="*/ 264682 w 291677"/>
                      <a:gd name="connsiteY58" fmla="*/ 214647 h 714984"/>
                      <a:gd name="connsiteX59" fmla="*/ 275093 w 291677"/>
                      <a:gd name="connsiteY59" fmla="*/ 218478 h 714984"/>
                      <a:gd name="connsiteX60" fmla="*/ 253048 w 291677"/>
                      <a:gd name="connsiteY60" fmla="*/ 298378 h 714984"/>
                      <a:gd name="connsiteX61" fmla="*/ 179764 w 291677"/>
                      <a:gd name="connsiteY61" fmla="*/ 455018 h 714984"/>
                      <a:gd name="connsiteX62" fmla="*/ 242177 w 291677"/>
                      <a:gd name="connsiteY62" fmla="*/ 627004 h 714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291677" h="714984">
                        <a:moveTo>
                          <a:pt x="261926" y="303803"/>
                        </a:moveTo>
                        <a:lnTo>
                          <a:pt x="263243" y="301649"/>
                        </a:lnTo>
                        <a:cubicBezTo>
                          <a:pt x="278504" y="276725"/>
                          <a:pt x="306912" y="230330"/>
                          <a:pt x="281538" y="210312"/>
                        </a:cubicBezTo>
                        <a:cubicBezTo>
                          <a:pt x="276444" y="206287"/>
                          <a:pt x="270773" y="204245"/>
                          <a:pt x="264689" y="204245"/>
                        </a:cubicBezTo>
                        <a:cubicBezTo>
                          <a:pt x="259165" y="204245"/>
                          <a:pt x="253976" y="205999"/>
                          <a:pt x="249309" y="208611"/>
                        </a:cubicBezTo>
                        <a:cubicBezTo>
                          <a:pt x="249538" y="207039"/>
                          <a:pt x="249773" y="205437"/>
                          <a:pt x="250013" y="203808"/>
                        </a:cubicBezTo>
                        <a:cubicBezTo>
                          <a:pt x="259618" y="138187"/>
                          <a:pt x="266158" y="82232"/>
                          <a:pt x="248792" y="62113"/>
                        </a:cubicBezTo>
                        <a:cubicBezTo>
                          <a:pt x="242181" y="54464"/>
                          <a:pt x="235035" y="52860"/>
                          <a:pt x="230204" y="52860"/>
                        </a:cubicBezTo>
                        <a:cubicBezTo>
                          <a:pt x="219719" y="52860"/>
                          <a:pt x="209453" y="59904"/>
                          <a:pt x="198927" y="74357"/>
                        </a:cubicBezTo>
                        <a:cubicBezTo>
                          <a:pt x="196445" y="55684"/>
                          <a:pt x="193060" y="33332"/>
                          <a:pt x="189783" y="21660"/>
                        </a:cubicBezTo>
                        <a:cubicBezTo>
                          <a:pt x="186895" y="11377"/>
                          <a:pt x="178979" y="5236"/>
                          <a:pt x="168611" y="5236"/>
                        </a:cubicBezTo>
                        <a:cubicBezTo>
                          <a:pt x="160782" y="5236"/>
                          <a:pt x="152479" y="8722"/>
                          <a:pt x="146144" y="12199"/>
                        </a:cubicBezTo>
                        <a:cubicBezTo>
                          <a:pt x="143351" y="8661"/>
                          <a:pt x="139434" y="5242"/>
                          <a:pt x="134029" y="3317"/>
                        </a:cubicBezTo>
                        <a:cubicBezTo>
                          <a:pt x="127909" y="1119"/>
                          <a:pt x="122007" y="0"/>
                          <a:pt x="116517" y="0"/>
                        </a:cubicBezTo>
                        <a:cubicBezTo>
                          <a:pt x="101266" y="0"/>
                          <a:pt x="88876" y="8555"/>
                          <a:pt x="81629" y="24087"/>
                        </a:cubicBezTo>
                        <a:cubicBezTo>
                          <a:pt x="79455" y="28746"/>
                          <a:pt x="78050" y="33336"/>
                          <a:pt x="77153" y="37082"/>
                        </a:cubicBezTo>
                        <a:cubicBezTo>
                          <a:pt x="54370" y="43146"/>
                          <a:pt x="48449" y="76306"/>
                          <a:pt x="46372" y="87928"/>
                        </a:cubicBezTo>
                        <a:cubicBezTo>
                          <a:pt x="41798" y="113537"/>
                          <a:pt x="41079" y="145506"/>
                          <a:pt x="40498" y="171195"/>
                        </a:cubicBezTo>
                        <a:cubicBezTo>
                          <a:pt x="40096" y="189021"/>
                          <a:pt x="39681" y="207457"/>
                          <a:pt x="37918" y="213141"/>
                        </a:cubicBezTo>
                        <a:cubicBezTo>
                          <a:pt x="32403" y="230930"/>
                          <a:pt x="4674" y="322473"/>
                          <a:pt x="278" y="378096"/>
                        </a:cubicBezTo>
                        <a:cubicBezTo>
                          <a:pt x="-2685" y="415566"/>
                          <a:pt x="18687" y="453149"/>
                          <a:pt x="32831" y="478018"/>
                        </a:cubicBezTo>
                        <a:cubicBezTo>
                          <a:pt x="37658" y="486503"/>
                          <a:pt x="43657" y="497053"/>
                          <a:pt x="44066" y="500364"/>
                        </a:cubicBezTo>
                        <a:cubicBezTo>
                          <a:pt x="44042" y="505057"/>
                          <a:pt x="42565" y="532902"/>
                          <a:pt x="33111" y="665121"/>
                        </a:cubicBezTo>
                        <a:lnTo>
                          <a:pt x="32133" y="678815"/>
                        </a:lnTo>
                        <a:cubicBezTo>
                          <a:pt x="31662" y="685429"/>
                          <a:pt x="31247" y="691295"/>
                          <a:pt x="30889" y="696171"/>
                        </a:cubicBezTo>
                        <a:lnTo>
                          <a:pt x="30203" y="705534"/>
                        </a:lnTo>
                        <a:lnTo>
                          <a:pt x="39448" y="707174"/>
                        </a:lnTo>
                        <a:cubicBezTo>
                          <a:pt x="41461" y="707533"/>
                          <a:pt x="43593" y="707928"/>
                          <a:pt x="45844" y="708346"/>
                        </a:cubicBezTo>
                        <a:cubicBezTo>
                          <a:pt x="60930" y="711148"/>
                          <a:pt x="81589" y="714984"/>
                          <a:pt x="107942" y="714984"/>
                        </a:cubicBezTo>
                        <a:cubicBezTo>
                          <a:pt x="131066" y="714984"/>
                          <a:pt x="154972" y="711935"/>
                          <a:pt x="178999" y="705926"/>
                        </a:cubicBezTo>
                        <a:cubicBezTo>
                          <a:pt x="230116" y="693146"/>
                          <a:pt x="250382" y="672245"/>
                          <a:pt x="261176" y="657634"/>
                        </a:cubicBezTo>
                        <a:lnTo>
                          <a:pt x="264726" y="652831"/>
                        </a:lnTo>
                        <a:lnTo>
                          <a:pt x="262366" y="647343"/>
                        </a:lnTo>
                        <a:cubicBezTo>
                          <a:pt x="260104" y="642085"/>
                          <a:pt x="257592" y="636326"/>
                          <a:pt x="254910" y="630178"/>
                        </a:cubicBezTo>
                        <a:lnTo>
                          <a:pt x="251714" y="622845"/>
                        </a:lnTo>
                        <a:cubicBezTo>
                          <a:pt x="239290" y="594321"/>
                          <a:pt x="222277" y="555252"/>
                          <a:pt x="209311" y="521887"/>
                        </a:cubicBezTo>
                        <a:cubicBezTo>
                          <a:pt x="189080" y="469833"/>
                          <a:pt x="189581" y="459051"/>
                          <a:pt x="189887" y="457418"/>
                        </a:cubicBezTo>
                        <a:cubicBezTo>
                          <a:pt x="195671" y="433604"/>
                          <a:pt x="250468" y="322548"/>
                          <a:pt x="261926" y="303803"/>
                        </a:cubicBezTo>
                        <a:close/>
                        <a:moveTo>
                          <a:pt x="242177" y="627004"/>
                        </a:moveTo>
                        <a:cubicBezTo>
                          <a:pt x="246060" y="635924"/>
                          <a:pt x="249676" y="644173"/>
                          <a:pt x="252811" y="651457"/>
                        </a:cubicBezTo>
                        <a:cubicBezTo>
                          <a:pt x="242500" y="665413"/>
                          <a:pt x="223508" y="684081"/>
                          <a:pt x="176474" y="695841"/>
                        </a:cubicBezTo>
                        <a:cubicBezTo>
                          <a:pt x="150319" y="702385"/>
                          <a:pt x="127518" y="704589"/>
                          <a:pt x="107942" y="704589"/>
                        </a:cubicBezTo>
                        <a:cubicBezTo>
                          <a:pt x="78642" y="704589"/>
                          <a:pt x="56566" y="699652"/>
                          <a:pt x="41264" y="696938"/>
                        </a:cubicBezTo>
                        <a:cubicBezTo>
                          <a:pt x="41852" y="688902"/>
                          <a:pt x="42602" y="678188"/>
                          <a:pt x="43486" y="665868"/>
                        </a:cubicBezTo>
                        <a:cubicBezTo>
                          <a:pt x="47719" y="606674"/>
                          <a:pt x="54467" y="510864"/>
                          <a:pt x="54467" y="500256"/>
                        </a:cubicBezTo>
                        <a:cubicBezTo>
                          <a:pt x="54467" y="484801"/>
                          <a:pt x="6547" y="430748"/>
                          <a:pt x="10647" y="378920"/>
                        </a:cubicBezTo>
                        <a:cubicBezTo>
                          <a:pt x="14746" y="327065"/>
                          <a:pt x="40136" y="241111"/>
                          <a:pt x="47851" y="216227"/>
                        </a:cubicBezTo>
                        <a:cubicBezTo>
                          <a:pt x="55489" y="191617"/>
                          <a:pt x="41204" y="46527"/>
                          <a:pt x="84702" y="46527"/>
                        </a:cubicBezTo>
                        <a:cubicBezTo>
                          <a:pt x="85135" y="46527"/>
                          <a:pt x="85572" y="46540"/>
                          <a:pt x="86018" y="46571"/>
                        </a:cubicBezTo>
                        <a:cubicBezTo>
                          <a:pt x="86018" y="46571"/>
                          <a:pt x="89276" y="10404"/>
                          <a:pt x="116514" y="10404"/>
                        </a:cubicBezTo>
                        <a:cubicBezTo>
                          <a:pt x="120619" y="10404"/>
                          <a:pt x="125270" y="11226"/>
                          <a:pt x="130536" y="13116"/>
                        </a:cubicBezTo>
                        <a:cubicBezTo>
                          <a:pt x="139482" y="16303"/>
                          <a:pt x="142267" y="27019"/>
                          <a:pt x="142267" y="27019"/>
                        </a:cubicBezTo>
                        <a:cubicBezTo>
                          <a:pt x="142267" y="27019"/>
                          <a:pt x="157333" y="15639"/>
                          <a:pt x="168609" y="15639"/>
                        </a:cubicBezTo>
                        <a:cubicBezTo>
                          <a:pt x="173645" y="15639"/>
                          <a:pt x="177924" y="17908"/>
                          <a:pt x="179767" y="24473"/>
                        </a:cubicBezTo>
                        <a:cubicBezTo>
                          <a:pt x="185741" y="45742"/>
                          <a:pt x="192355" y="106409"/>
                          <a:pt x="192355" y="106409"/>
                        </a:cubicBezTo>
                        <a:cubicBezTo>
                          <a:pt x="192355" y="106409"/>
                          <a:pt x="211630" y="63261"/>
                          <a:pt x="230202" y="63261"/>
                        </a:cubicBezTo>
                        <a:cubicBezTo>
                          <a:pt x="233852" y="63261"/>
                          <a:pt x="237470" y="64925"/>
                          <a:pt x="240915" y="68910"/>
                        </a:cubicBezTo>
                        <a:cubicBezTo>
                          <a:pt x="261862" y="93177"/>
                          <a:pt x="236496" y="210121"/>
                          <a:pt x="235397" y="236584"/>
                        </a:cubicBezTo>
                        <a:cubicBezTo>
                          <a:pt x="235397" y="236584"/>
                          <a:pt x="249357" y="214649"/>
                          <a:pt x="264682" y="214647"/>
                        </a:cubicBezTo>
                        <a:cubicBezTo>
                          <a:pt x="268131" y="214647"/>
                          <a:pt x="271648" y="215757"/>
                          <a:pt x="275093" y="218478"/>
                        </a:cubicBezTo>
                        <a:cubicBezTo>
                          <a:pt x="293869" y="233289"/>
                          <a:pt x="265181" y="278503"/>
                          <a:pt x="253048" y="298378"/>
                        </a:cubicBezTo>
                        <a:cubicBezTo>
                          <a:pt x="240915" y="318227"/>
                          <a:pt x="185926" y="429652"/>
                          <a:pt x="179764" y="455018"/>
                        </a:cubicBezTo>
                        <a:cubicBezTo>
                          <a:pt x="175348" y="473231"/>
                          <a:pt x="215419" y="565559"/>
                          <a:pt x="242177" y="627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12" name="任意多边形: 形状 111"/>
                <p:cNvSpPr/>
                <p:nvPr/>
              </p:nvSpPr>
              <p:spPr>
                <a:xfrm>
                  <a:off x="5579873" y="2833031"/>
                  <a:ext cx="12218" cy="158897"/>
                </a:xfrm>
                <a:custGeom>
                  <a:avLst/>
                  <a:gdLst>
                    <a:gd name="connsiteX0" fmla="*/ 12018 w 12218"/>
                    <a:gd name="connsiteY0" fmla="*/ 118443 h 158897"/>
                    <a:gd name="connsiteX1" fmla="*/ 11047 w 12218"/>
                    <a:gd name="connsiteY1" fmla="*/ 79825 h 158897"/>
                    <a:gd name="connsiteX2" fmla="*/ 9236 w 12218"/>
                    <a:gd name="connsiteY2" fmla="*/ 41222 h 158897"/>
                    <a:gd name="connsiteX3" fmla="*/ 5558 w 12218"/>
                    <a:gd name="connsiteY3" fmla="*/ 1929 h 158897"/>
                    <a:gd name="connsiteX4" fmla="*/ 292 w 12218"/>
                    <a:gd name="connsiteY4" fmla="*/ 2641 h 158897"/>
                    <a:gd name="connsiteX5" fmla="*/ 531 w 12218"/>
                    <a:gd name="connsiteY5" fmla="*/ 41222 h 158897"/>
                    <a:gd name="connsiteX6" fmla="*/ 1492 w 12218"/>
                    <a:gd name="connsiteY6" fmla="*/ 80469 h 158897"/>
                    <a:gd name="connsiteX7" fmla="*/ 2197 w 12218"/>
                    <a:gd name="connsiteY7" fmla="*/ 119087 h 158897"/>
                    <a:gd name="connsiteX8" fmla="*/ 2468 w 12218"/>
                    <a:gd name="connsiteY8" fmla="*/ 138399 h 158897"/>
                    <a:gd name="connsiteX9" fmla="*/ 4710 w 12218"/>
                    <a:gd name="connsiteY9" fmla="*/ 157360 h 158897"/>
                    <a:gd name="connsiteX10" fmla="*/ 10113 w 12218"/>
                    <a:gd name="connsiteY10" fmla="*/ 157360 h 158897"/>
                    <a:gd name="connsiteX11" fmla="*/ 12196 w 12218"/>
                    <a:gd name="connsiteY11" fmla="*/ 137755 h 158897"/>
                    <a:gd name="connsiteX12" fmla="*/ 12018 w 12218"/>
                    <a:gd name="connsiteY12" fmla="*/ 118443 h 158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218" h="158897">
                      <a:moveTo>
                        <a:pt x="12018" y="118443"/>
                      </a:moveTo>
                      <a:cubicBezTo>
                        <a:pt x="11783" y="105569"/>
                        <a:pt x="11460" y="92694"/>
                        <a:pt x="11047" y="79825"/>
                      </a:cubicBezTo>
                      <a:cubicBezTo>
                        <a:pt x="10634" y="66951"/>
                        <a:pt x="10022" y="54079"/>
                        <a:pt x="9236" y="41222"/>
                      </a:cubicBezTo>
                      <a:cubicBezTo>
                        <a:pt x="8433" y="28109"/>
                        <a:pt x="7677" y="14902"/>
                        <a:pt x="5558" y="1929"/>
                      </a:cubicBezTo>
                      <a:cubicBezTo>
                        <a:pt x="5050" y="-1181"/>
                        <a:pt x="434" y="-229"/>
                        <a:pt x="292" y="2641"/>
                      </a:cubicBezTo>
                      <a:cubicBezTo>
                        <a:pt x="-350" y="15474"/>
                        <a:pt x="223" y="28381"/>
                        <a:pt x="531" y="41222"/>
                      </a:cubicBezTo>
                      <a:cubicBezTo>
                        <a:pt x="845" y="54305"/>
                        <a:pt x="1160" y="67386"/>
                        <a:pt x="1492" y="80469"/>
                      </a:cubicBezTo>
                      <a:cubicBezTo>
                        <a:pt x="1815" y="93341"/>
                        <a:pt x="2050" y="106213"/>
                        <a:pt x="2197" y="119087"/>
                      </a:cubicBezTo>
                      <a:cubicBezTo>
                        <a:pt x="2270" y="125525"/>
                        <a:pt x="2333" y="131961"/>
                        <a:pt x="2468" y="138399"/>
                      </a:cubicBezTo>
                      <a:cubicBezTo>
                        <a:pt x="2600" y="144604"/>
                        <a:pt x="2204" y="151559"/>
                        <a:pt x="4710" y="157360"/>
                      </a:cubicBezTo>
                      <a:cubicBezTo>
                        <a:pt x="5591" y="159404"/>
                        <a:pt x="9234" y="159415"/>
                        <a:pt x="10113" y="157360"/>
                      </a:cubicBezTo>
                      <a:cubicBezTo>
                        <a:pt x="12678" y="151359"/>
                        <a:pt x="12164" y="144156"/>
                        <a:pt x="12196" y="137755"/>
                      </a:cubicBezTo>
                      <a:cubicBezTo>
                        <a:pt x="12230" y="131315"/>
                        <a:pt x="12135" y="124881"/>
                        <a:pt x="12018" y="1184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3" name="任意多边形: 形状 112"/>
                <p:cNvSpPr/>
                <p:nvPr/>
              </p:nvSpPr>
              <p:spPr>
                <a:xfrm>
                  <a:off x="5635650" y="2813625"/>
                  <a:ext cx="18381" cy="177022"/>
                </a:xfrm>
                <a:custGeom>
                  <a:avLst/>
                  <a:gdLst>
                    <a:gd name="connsiteX0" fmla="*/ 14900 w 18381"/>
                    <a:gd name="connsiteY0" fmla="*/ 105532 h 177022"/>
                    <a:gd name="connsiteX1" fmla="*/ 10363 w 18381"/>
                    <a:gd name="connsiteY1" fmla="*/ 39199 h 177022"/>
                    <a:gd name="connsiteX2" fmla="*/ 5872 w 18381"/>
                    <a:gd name="connsiteY2" fmla="*/ 1816 h 177022"/>
                    <a:gd name="connsiteX3" fmla="*/ 925 w 18381"/>
                    <a:gd name="connsiteY3" fmla="*/ 2484 h 177022"/>
                    <a:gd name="connsiteX4" fmla="*/ 1707 w 18381"/>
                    <a:gd name="connsiteY4" fmla="*/ 69469 h 177022"/>
                    <a:gd name="connsiteX5" fmla="*/ 5241 w 18381"/>
                    <a:gd name="connsiteY5" fmla="*/ 135798 h 177022"/>
                    <a:gd name="connsiteX6" fmla="*/ 8796 w 18381"/>
                    <a:gd name="connsiteY6" fmla="*/ 173719 h 177022"/>
                    <a:gd name="connsiteX7" fmla="*/ 17814 w 18381"/>
                    <a:gd name="connsiteY7" fmla="*/ 172499 h 177022"/>
                    <a:gd name="connsiteX8" fmla="*/ 16937 w 18381"/>
                    <a:gd name="connsiteY8" fmla="*/ 139018 h 177022"/>
                    <a:gd name="connsiteX9" fmla="*/ 14900 w 18381"/>
                    <a:gd name="connsiteY9" fmla="*/ 105532 h 177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381" h="177022">
                      <a:moveTo>
                        <a:pt x="14900" y="105532"/>
                      </a:moveTo>
                      <a:cubicBezTo>
                        <a:pt x="13438" y="83415"/>
                        <a:pt x="12005" y="61303"/>
                        <a:pt x="10363" y="39199"/>
                      </a:cubicBezTo>
                      <a:cubicBezTo>
                        <a:pt x="9431" y="26663"/>
                        <a:pt x="8330" y="14147"/>
                        <a:pt x="5872" y="1816"/>
                      </a:cubicBezTo>
                      <a:cubicBezTo>
                        <a:pt x="5281" y="-1151"/>
                        <a:pt x="1162" y="-162"/>
                        <a:pt x="925" y="2484"/>
                      </a:cubicBezTo>
                      <a:cubicBezTo>
                        <a:pt x="-1069" y="24643"/>
                        <a:pt x="621" y="47279"/>
                        <a:pt x="1707" y="69469"/>
                      </a:cubicBezTo>
                      <a:cubicBezTo>
                        <a:pt x="2790" y="91586"/>
                        <a:pt x="3936" y="113694"/>
                        <a:pt x="5241" y="135798"/>
                      </a:cubicBezTo>
                      <a:cubicBezTo>
                        <a:pt x="5982" y="148329"/>
                        <a:pt x="5642" y="161553"/>
                        <a:pt x="8796" y="173719"/>
                      </a:cubicBezTo>
                      <a:cubicBezTo>
                        <a:pt x="10198" y="179135"/>
                        <a:pt x="17192" y="177295"/>
                        <a:pt x="17814" y="172499"/>
                      </a:cubicBezTo>
                      <a:cubicBezTo>
                        <a:pt x="19239" y="161509"/>
                        <a:pt x="17610" y="150072"/>
                        <a:pt x="16937" y="139018"/>
                      </a:cubicBezTo>
                      <a:cubicBezTo>
                        <a:pt x="16258" y="127854"/>
                        <a:pt x="15636" y="116690"/>
                        <a:pt x="14900" y="10553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4" name="任意多边形: 形状 113"/>
                <p:cNvSpPr/>
                <p:nvPr/>
              </p:nvSpPr>
              <p:spPr>
                <a:xfrm>
                  <a:off x="5686924" y="2894062"/>
                  <a:ext cx="13759" cy="100819"/>
                </a:xfrm>
                <a:custGeom>
                  <a:avLst/>
                  <a:gdLst>
                    <a:gd name="connsiteX0" fmla="*/ 12416 w 13759"/>
                    <a:gd name="connsiteY0" fmla="*/ 74418 h 100819"/>
                    <a:gd name="connsiteX1" fmla="*/ 10766 w 13759"/>
                    <a:gd name="connsiteY1" fmla="*/ 49323 h 100819"/>
                    <a:gd name="connsiteX2" fmla="*/ 8734 w 13759"/>
                    <a:gd name="connsiteY2" fmla="*/ 24871 h 100819"/>
                    <a:gd name="connsiteX3" fmla="*/ 7477 w 13759"/>
                    <a:gd name="connsiteY3" fmla="*/ 12646 h 100819"/>
                    <a:gd name="connsiteX4" fmla="*/ 5260 w 13759"/>
                    <a:gd name="connsiteY4" fmla="*/ 1161 h 100819"/>
                    <a:gd name="connsiteX5" fmla="*/ 951 w 13759"/>
                    <a:gd name="connsiteY5" fmla="*/ 1723 h 100819"/>
                    <a:gd name="connsiteX6" fmla="*/ 48 w 13759"/>
                    <a:gd name="connsiteY6" fmla="*/ 13934 h 100819"/>
                    <a:gd name="connsiteX7" fmla="*/ 94 w 13759"/>
                    <a:gd name="connsiteY7" fmla="*/ 26160 h 100819"/>
                    <a:gd name="connsiteX8" fmla="*/ 674 w 13759"/>
                    <a:gd name="connsiteY8" fmla="*/ 51255 h 100819"/>
                    <a:gd name="connsiteX9" fmla="*/ 1639 w 13759"/>
                    <a:gd name="connsiteY9" fmla="*/ 75709 h 100819"/>
                    <a:gd name="connsiteX10" fmla="*/ 2323 w 13759"/>
                    <a:gd name="connsiteY10" fmla="*/ 87978 h 100819"/>
                    <a:gd name="connsiteX11" fmla="*/ 5732 w 13759"/>
                    <a:gd name="connsiteY11" fmla="*/ 99456 h 100819"/>
                    <a:gd name="connsiteX12" fmla="*/ 13135 w 13759"/>
                    <a:gd name="connsiteY12" fmla="*/ 97502 h 100819"/>
                    <a:gd name="connsiteX13" fmla="*/ 13124 w 13759"/>
                    <a:gd name="connsiteY13" fmla="*/ 86178 h 100819"/>
                    <a:gd name="connsiteX14" fmla="*/ 12416 w 13759"/>
                    <a:gd name="connsiteY14" fmla="*/ 74418 h 100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3759" h="100819">
                      <a:moveTo>
                        <a:pt x="12416" y="74418"/>
                      </a:moveTo>
                      <a:cubicBezTo>
                        <a:pt x="11944" y="66048"/>
                        <a:pt x="11329" y="57687"/>
                        <a:pt x="10766" y="49323"/>
                      </a:cubicBezTo>
                      <a:cubicBezTo>
                        <a:pt x="10216" y="41161"/>
                        <a:pt x="9454" y="33018"/>
                        <a:pt x="8734" y="24871"/>
                      </a:cubicBezTo>
                      <a:cubicBezTo>
                        <a:pt x="8374" y="20792"/>
                        <a:pt x="7932" y="16714"/>
                        <a:pt x="7477" y="12646"/>
                      </a:cubicBezTo>
                      <a:cubicBezTo>
                        <a:pt x="7057" y="8896"/>
                        <a:pt x="6859" y="4594"/>
                        <a:pt x="5260" y="1161"/>
                      </a:cubicBezTo>
                      <a:cubicBezTo>
                        <a:pt x="4336" y="-822"/>
                        <a:pt x="1554" y="-18"/>
                        <a:pt x="951" y="1723"/>
                      </a:cubicBezTo>
                      <a:cubicBezTo>
                        <a:pt x="-321" y="5412"/>
                        <a:pt x="52" y="10056"/>
                        <a:pt x="48" y="13934"/>
                      </a:cubicBezTo>
                      <a:cubicBezTo>
                        <a:pt x="46" y="18009"/>
                        <a:pt x="24" y="22084"/>
                        <a:pt x="94" y="26160"/>
                      </a:cubicBezTo>
                      <a:cubicBezTo>
                        <a:pt x="237" y="34528"/>
                        <a:pt x="362" y="42891"/>
                        <a:pt x="674" y="51255"/>
                      </a:cubicBezTo>
                      <a:cubicBezTo>
                        <a:pt x="980" y="59408"/>
                        <a:pt x="1248" y="67560"/>
                        <a:pt x="1639" y="75709"/>
                      </a:cubicBezTo>
                      <a:cubicBezTo>
                        <a:pt x="1837" y="79799"/>
                        <a:pt x="1991" y="83896"/>
                        <a:pt x="2323" y="87978"/>
                      </a:cubicBezTo>
                      <a:cubicBezTo>
                        <a:pt x="2659" y="92110"/>
                        <a:pt x="3033" y="96166"/>
                        <a:pt x="5732" y="99456"/>
                      </a:cubicBezTo>
                      <a:cubicBezTo>
                        <a:pt x="8022" y="102250"/>
                        <a:pt x="12120" y="100325"/>
                        <a:pt x="13135" y="97502"/>
                      </a:cubicBezTo>
                      <a:cubicBezTo>
                        <a:pt x="14397" y="93994"/>
                        <a:pt x="13403" y="89807"/>
                        <a:pt x="13124" y="86178"/>
                      </a:cubicBezTo>
                      <a:cubicBezTo>
                        <a:pt x="12823" y="82261"/>
                        <a:pt x="12636" y="78337"/>
                        <a:pt x="12416" y="744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5" name="任意多边形: 形状 114"/>
                <p:cNvSpPr/>
                <p:nvPr/>
              </p:nvSpPr>
              <p:spPr>
                <a:xfrm>
                  <a:off x="5728296" y="3024028"/>
                  <a:ext cx="9239" cy="42505"/>
                </a:xfrm>
                <a:custGeom>
                  <a:avLst/>
                  <a:gdLst>
                    <a:gd name="connsiteX0" fmla="*/ 8730 w 9239"/>
                    <a:gd name="connsiteY0" fmla="*/ 20081 h 42505"/>
                    <a:gd name="connsiteX1" fmla="*/ 7301 w 9239"/>
                    <a:gd name="connsiteY1" fmla="*/ 1367 h 42505"/>
                    <a:gd name="connsiteX2" fmla="*/ 3617 w 9239"/>
                    <a:gd name="connsiteY2" fmla="*/ 1367 h 42505"/>
                    <a:gd name="connsiteX3" fmla="*/ 1267 w 9239"/>
                    <a:gd name="connsiteY3" fmla="*/ 20081 h 42505"/>
                    <a:gd name="connsiteX4" fmla="*/ 489 w 9239"/>
                    <a:gd name="connsiteY4" fmla="*/ 29364 h 42505"/>
                    <a:gd name="connsiteX5" fmla="*/ 384 w 9239"/>
                    <a:gd name="connsiteY5" fmla="*/ 39433 h 42505"/>
                    <a:gd name="connsiteX6" fmla="*/ 8690 w 9239"/>
                    <a:gd name="connsiteY6" fmla="*/ 39433 h 42505"/>
                    <a:gd name="connsiteX7" fmla="*/ 9049 w 9239"/>
                    <a:gd name="connsiteY7" fmla="*/ 29722 h 42505"/>
                    <a:gd name="connsiteX8" fmla="*/ 8730 w 9239"/>
                    <a:gd name="connsiteY8" fmla="*/ 20081 h 4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9" h="42505">
                      <a:moveTo>
                        <a:pt x="8730" y="20081"/>
                      </a:moveTo>
                      <a:cubicBezTo>
                        <a:pt x="8407" y="13874"/>
                        <a:pt x="8198" y="7515"/>
                        <a:pt x="7301" y="1367"/>
                      </a:cubicBezTo>
                      <a:cubicBezTo>
                        <a:pt x="7029" y="-502"/>
                        <a:pt x="3971" y="-409"/>
                        <a:pt x="3617" y="1367"/>
                      </a:cubicBezTo>
                      <a:cubicBezTo>
                        <a:pt x="2400" y="7482"/>
                        <a:pt x="1903" y="13874"/>
                        <a:pt x="1267" y="20081"/>
                      </a:cubicBezTo>
                      <a:cubicBezTo>
                        <a:pt x="951" y="23168"/>
                        <a:pt x="746" y="26271"/>
                        <a:pt x="489" y="29364"/>
                      </a:cubicBezTo>
                      <a:cubicBezTo>
                        <a:pt x="228" y="32520"/>
                        <a:pt x="-407" y="36354"/>
                        <a:pt x="384" y="39433"/>
                      </a:cubicBezTo>
                      <a:cubicBezTo>
                        <a:pt x="1474" y="43673"/>
                        <a:pt x="7460" y="43383"/>
                        <a:pt x="8690" y="39433"/>
                      </a:cubicBezTo>
                      <a:cubicBezTo>
                        <a:pt x="9596" y="36525"/>
                        <a:pt x="9128" y="32753"/>
                        <a:pt x="9049" y="29722"/>
                      </a:cubicBezTo>
                      <a:cubicBezTo>
                        <a:pt x="8965" y="26511"/>
                        <a:pt x="8897" y="23288"/>
                        <a:pt x="8730" y="2008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6" name="任意多边形: 形状 115"/>
                <p:cNvSpPr/>
                <p:nvPr/>
              </p:nvSpPr>
              <p:spPr>
                <a:xfrm>
                  <a:off x="5538094" y="3416099"/>
                  <a:ext cx="211547" cy="77588"/>
                </a:xfrm>
                <a:custGeom>
                  <a:avLst/>
                  <a:gdLst>
                    <a:gd name="connsiteX0" fmla="*/ 2222 w 211547"/>
                    <a:gd name="connsiteY0" fmla="*/ 38869 h 77588"/>
                    <a:gd name="connsiteX1" fmla="*/ 0 w 211547"/>
                    <a:gd name="connsiteY1" fmla="*/ 69938 h 77588"/>
                    <a:gd name="connsiteX2" fmla="*/ 135210 w 211547"/>
                    <a:gd name="connsiteY2" fmla="*/ 68839 h 77588"/>
                    <a:gd name="connsiteX3" fmla="*/ 211547 w 211547"/>
                    <a:gd name="connsiteY3" fmla="*/ 24456 h 77588"/>
                    <a:gd name="connsiteX4" fmla="*/ 200913 w 211547"/>
                    <a:gd name="connsiteY4" fmla="*/ 0 h 77588"/>
                    <a:gd name="connsiteX5" fmla="*/ 2222 w 211547"/>
                    <a:gd name="connsiteY5" fmla="*/ 38869 h 77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1547" h="77588">
                      <a:moveTo>
                        <a:pt x="2222" y="38869"/>
                      </a:moveTo>
                      <a:cubicBezTo>
                        <a:pt x="1338" y="51189"/>
                        <a:pt x="589" y="61902"/>
                        <a:pt x="0" y="69938"/>
                      </a:cubicBezTo>
                      <a:cubicBezTo>
                        <a:pt x="25526" y="74464"/>
                        <a:pt x="69910" y="85180"/>
                        <a:pt x="135210" y="68839"/>
                      </a:cubicBezTo>
                      <a:cubicBezTo>
                        <a:pt x="182245" y="57080"/>
                        <a:pt x="201236" y="38411"/>
                        <a:pt x="211547" y="24456"/>
                      </a:cubicBezTo>
                      <a:cubicBezTo>
                        <a:pt x="208413" y="17171"/>
                        <a:pt x="204797" y="8920"/>
                        <a:pt x="200913" y="0"/>
                      </a:cubicBezTo>
                      <a:cubicBezTo>
                        <a:pt x="104514" y="68171"/>
                        <a:pt x="36776" y="55207"/>
                        <a:pt x="2222" y="38869"/>
                      </a:cubicBezTo>
                      <a:close/>
                    </a:path>
                  </a:pathLst>
                </a:custGeom>
                <a:solidFill>
                  <a:srgbClr val="FCAA23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7" name="任意多边形: 形状 116"/>
                <p:cNvSpPr/>
                <p:nvPr/>
              </p:nvSpPr>
              <p:spPr>
                <a:xfrm>
                  <a:off x="4942144" y="2442922"/>
                  <a:ext cx="33074" cy="131294"/>
                </a:xfrm>
                <a:custGeom>
                  <a:avLst/>
                  <a:gdLst>
                    <a:gd name="connsiteX0" fmla="*/ 31813 w 33074"/>
                    <a:gd name="connsiteY0" fmla="*/ 124577 h 131294"/>
                    <a:gd name="connsiteX1" fmla="*/ 12804 w 33074"/>
                    <a:gd name="connsiteY1" fmla="*/ 61597 h 131294"/>
                    <a:gd name="connsiteX2" fmla="*/ 12960 w 33074"/>
                    <a:gd name="connsiteY2" fmla="*/ 27354 h 131294"/>
                    <a:gd name="connsiteX3" fmla="*/ 12455 w 33074"/>
                    <a:gd name="connsiteY3" fmla="*/ 1502 h 131294"/>
                    <a:gd name="connsiteX4" fmla="*/ 7573 w 33074"/>
                    <a:gd name="connsiteY4" fmla="*/ 873 h 131294"/>
                    <a:gd name="connsiteX5" fmla="*/ 233 w 33074"/>
                    <a:gd name="connsiteY5" fmla="*/ 32240 h 131294"/>
                    <a:gd name="connsiteX6" fmla="*/ 2218 w 33074"/>
                    <a:gd name="connsiteY6" fmla="*/ 72885 h 131294"/>
                    <a:gd name="connsiteX7" fmla="*/ 27050 w 33074"/>
                    <a:gd name="connsiteY7" fmla="*/ 130749 h 131294"/>
                    <a:gd name="connsiteX8" fmla="*/ 31813 w 33074"/>
                    <a:gd name="connsiteY8" fmla="*/ 124577 h 131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074" h="131294">
                      <a:moveTo>
                        <a:pt x="31813" y="124577"/>
                      </a:moveTo>
                      <a:cubicBezTo>
                        <a:pt x="15604" y="111433"/>
                        <a:pt x="14005" y="80743"/>
                        <a:pt x="12804" y="61597"/>
                      </a:cubicBezTo>
                      <a:cubicBezTo>
                        <a:pt x="12092" y="50220"/>
                        <a:pt x="12156" y="38725"/>
                        <a:pt x="12960" y="27354"/>
                      </a:cubicBezTo>
                      <a:cubicBezTo>
                        <a:pt x="13606" y="18240"/>
                        <a:pt x="17163" y="9708"/>
                        <a:pt x="12455" y="1502"/>
                      </a:cubicBezTo>
                      <a:cubicBezTo>
                        <a:pt x="11404" y="-329"/>
                        <a:pt x="9054" y="-421"/>
                        <a:pt x="7573" y="873"/>
                      </a:cubicBezTo>
                      <a:cubicBezTo>
                        <a:pt x="-373" y="7815"/>
                        <a:pt x="715" y="22397"/>
                        <a:pt x="233" y="32240"/>
                      </a:cubicBezTo>
                      <a:cubicBezTo>
                        <a:pt x="-430" y="45824"/>
                        <a:pt x="350" y="59419"/>
                        <a:pt x="2218" y="72885"/>
                      </a:cubicBezTo>
                      <a:cubicBezTo>
                        <a:pt x="5027" y="93131"/>
                        <a:pt x="8140" y="118926"/>
                        <a:pt x="27050" y="130749"/>
                      </a:cubicBezTo>
                      <a:cubicBezTo>
                        <a:pt x="30752" y="133066"/>
                        <a:pt x="35332" y="127432"/>
                        <a:pt x="31813" y="1245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8" name="任意多边形: 形状 117"/>
                <p:cNvSpPr/>
                <p:nvPr/>
              </p:nvSpPr>
              <p:spPr>
                <a:xfrm>
                  <a:off x="4953976" y="2343286"/>
                  <a:ext cx="48581" cy="71341"/>
                </a:xfrm>
                <a:custGeom>
                  <a:avLst/>
                  <a:gdLst>
                    <a:gd name="connsiteX0" fmla="*/ 43174 w 48581"/>
                    <a:gd name="connsiteY0" fmla="*/ 0 h 71341"/>
                    <a:gd name="connsiteX1" fmla="*/ 13533 w 48581"/>
                    <a:gd name="connsiteY1" fmla="*/ 25357 h 71341"/>
                    <a:gd name="connsiteX2" fmla="*/ 41 w 48581"/>
                    <a:gd name="connsiteY2" fmla="*/ 67995 h 71341"/>
                    <a:gd name="connsiteX3" fmla="*/ 6989 w 48581"/>
                    <a:gd name="connsiteY3" fmla="*/ 67995 h 71341"/>
                    <a:gd name="connsiteX4" fmla="*/ 45897 w 48581"/>
                    <a:gd name="connsiteY4" fmla="*/ 10052 h 71341"/>
                    <a:gd name="connsiteX5" fmla="*/ 43174 w 48581"/>
                    <a:gd name="connsiteY5" fmla="*/ 0 h 71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581" h="71341">
                      <a:moveTo>
                        <a:pt x="43174" y="0"/>
                      </a:moveTo>
                      <a:cubicBezTo>
                        <a:pt x="29631" y="42"/>
                        <a:pt x="20419" y="15248"/>
                        <a:pt x="13533" y="25357"/>
                      </a:cubicBezTo>
                      <a:cubicBezTo>
                        <a:pt x="4637" y="38418"/>
                        <a:pt x="-513" y="52075"/>
                        <a:pt x="41" y="67995"/>
                      </a:cubicBezTo>
                      <a:cubicBezTo>
                        <a:pt x="201" y="72570"/>
                        <a:pt x="6479" y="72343"/>
                        <a:pt x="6989" y="67995"/>
                      </a:cubicBezTo>
                      <a:cubicBezTo>
                        <a:pt x="9424" y="47248"/>
                        <a:pt x="26262" y="18888"/>
                        <a:pt x="45897" y="10052"/>
                      </a:cubicBezTo>
                      <a:cubicBezTo>
                        <a:pt x="50955" y="7772"/>
                        <a:pt x="48192" y="-15"/>
                        <a:pt x="4317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9" name="任意多边形: 形状 118"/>
                <p:cNvSpPr/>
                <p:nvPr/>
              </p:nvSpPr>
              <p:spPr>
                <a:xfrm>
                  <a:off x="5018431" y="2463628"/>
                  <a:ext cx="34808" cy="120489"/>
                </a:xfrm>
                <a:custGeom>
                  <a:avLst/>
                  <a:gdLst>
                    <a:gd name="connsiteX0" fmla="*/ 33639 w 34808"/>
                    <a:gd name="connsiteY0" fmla="*/ 114203 h 120489"/>
                    <a:gd name="connsiteX1" fmla="*/ 13597 w 34808"/>
                    <a:gd name="connsiteY1" fmla="*/ 5385 h 120489"/>
                    <a:gd name="connsiteX2" fmla="*/ 2822 w 34808"/>
                    <a:gd name="connsiteY2" fmla="*/ 3928 h 120489"/>
                    <a:gd name="connsiteX3" fmla="*/ 3602 w 34808"/>
                    <a:gd name="connsiteY3" fmla="*/ 76333 h 120489"/>
                    <a:gd name="connsiteX4" fmla="*/ 29208 w 34808"/>
                    <a:gd name="connsiteY4" fmla="*/ 119949 h 120489"/>
                    <a:gd name="connsiteX5" fmla="*/ 33639 w 34808"/>
                    <a:gd name="connsiteY5" fmla="*/ 114203 h 120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808" h="120489">
                      <a:moveTo>
                        <a:pt x="33639" y="114203"/>
                      </a:moveTo>
                      <a:cubicBezTo>
                        <a:pt x="3462" y="90356"/>
                        <a:pt x="13019" y="38609"/>
                        <a:pt x="13597" y="5385"/>
                      </a:cubicBezTo>
                      <a:cubicBezTo>
                        <a:pt x="13702" y="-655"/>
                        <a:pt x="4007" y="-2260"/>
                        <a:pt x="2822" y="3928"/>
                      </a:cubicBezTo>
                      <a:cubicBezTo>
                        <a:pt x="-1605" y="27060"/>
                        <a:pt x="-425" y="53189"/>
                        <a:pt x="3602" y="76333"/>
                      </a:cubicBezTo>
                      <a:cubicBezTo>
                        <a:pt x="6614" y="93642"/>
                        <a:pt x="14302" y="110016"/>
                        <a:pt x="29208" y="119949"/>
                      </a:cubicBezTo>
                      <a:cubicBezTo>
                        <a:pt x="32610" y="122213"/>
                        <a:pt x="36919" y="116795"/>
                        <a:pt x="33639" y="1142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0" name="任意多边形: 形状 119"/>
                <p:cNvSpPr/>
                <p:nvPr/>
              </p:nvSpPr>
              <p:spPr>
                <a:xfrm>
                  <a:off x="5331009" y="2520525"/>
                  <a:ext cx="15381" cy="68813"/>
                </a:xfrm>
                <a:custGeom>
                  <a:avLst/>
                  <a:gdLst>
                    <a:gd name="connsiteX0" fmla="*/ 4277 w 15381"/>
                    <a:gd name="connsiteY0" fmla="*/ 4500 h 68813"/>
                    <a:gd name="connsiteX1" fmla="*/ 3756 w 15381"/>
                    <a:gd name="connsiteY1" fmla="*/ 33009 h 68813"/>
                    <a:gd name="connsiteX2" fmla="*/ 61 w 15381"/>
                    <a:gd name="connsiteY2" fmla="*/ 64506 h 68813"/>
                    <a:gd name="connsiteX3" fmla="*/ 6761 w 15381"/>
                    <a:gd name="connsiteY3" fmla="*/ 66352 h 68813"/>
                    <a:gd name="connsiteX4" fmla="*/ 13256 w 15381"/>
                    <a:gd name="connsiteY4" fmla="*/ 3282 h 68813"/>
                    <a:gd name="connsiteX5" fmla="*/ 4277 w 15381"/>
                    <a:gd name="connsiteY5" fmla="*/ 4500 h 68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381" h="68813">
                      <a:moveTo>
                        <a:pt x="4277" y="4500"/>
                      </a:moveTo>
                      <a:cubicBezTo>
                        <a:pt x="3213" y="13882"/>
                        <a:pt x="4398" y="23538"/>
                        <a:pt x="3756" y="33009"/>
                      </a:cubicBezTo>
                      <a:cubicBezTo>
                        <a:pt x="3044" y="43485"/>
                        <a:pt x="1778" y="54162"/>
                        <a:pt x="61" y="64506"/>
                      </a:cubicBezTo>
                      <a:cubicBezTo>
                        <a:pt x="-664" y="68873"/>
                        <a:pt x="5279" y="70643"/>
                        <a:pt x="6761" y="66352"/>
                      </a:cubicBezTo>
                      <a:cubicBezTo>
                        <a:pt x="13318" y="47374"/>
                        <a:pt x="18437" y="23168"/>
                        <a:pt x="13256" y="3282"/>
                      </a:cubicBezTo>
                      <a:cubicBezTo>
                        <a:pt x="11867" y="-2048"/>
                        <a:pt x="4824" y="-340"/>
                        <a:pt x="4277" y="45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1" name="任意多边形: 形状 120"/>
                <p:cNvSpPr/>
                <p:nvPr/>
              </p:nvSpPr>
              <p:spPr>
                <a:xfrm>
                  <a:off x="4792718" y="2517517"/>
                  <a:ext cx="17600" cy="52369"/>
                </a:xfrm>
                <a:custGeom>
                  <a:avLst/>
                  <a:gdLst>
                    <a:gd name="connsiteX0" fmla="*/ 9939 w 17600"/>
                    <a:gd name="connsiteY0" fmla="*/ 1146 h 52369"/>
                    <a:gd name="connsiteX1" fmla="*/ 1797 w 17600"/>
                    <a:gd name="connsiteY1" fmla="*/ 49825 h 52369"/>
                    <a:gd name="connsiteX2" fmla="*/ 8801 w 17600"/>
                    <a:gd name="connsiteY2" fmla="*/ 48878 h 52369"/>
                    <a:gd name="connsiteX3" fmla="*/ 11460 w 17600"/>
                    <a:gd name="connsiteY3" fmla="*/ 24400 h 52369"/>
                    <a:gd name="connsiteX4" fmla="*/ 17586 w 17600"/>
                    <a:gd name="connsiteY4" fmla="*/ 4316 h 52369"/>
                    <a:gd name="connsiteX5" fmla="*/ 9939 w 17600"/>
                    <a:gd name="connsiteY5" fmla="*/ 1146 h 52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600" h="52369">
                      <a:moveTo>
                        <a:pt x="9939" y="1146"/>
                      </a:moveTo>
                      <a:cubicBezTo>
                        <a:pt x="-2144" y="11724"/>
                        <a:pt x="-904" y="35608"/>
                        <a:pt x="1797" y="49825"/>
                      </a:cubicBezTo>
                      <a:cubicBezTo>
                        <a:pt x="2547" y="53773"/>
                        <a:pt x="8972" y="52871"/>
                        <a:pt x="8801" y="48878"/>
                      </a:cubicBezTo>
                      <a:cubicBezTo>
                        <a:pt x="8442" y="40494"/>
                        <a:pt x="9401" y="32533"/>
                        <a:pt x="11460" y="24400"/>
                      </a:cubicBezTo>
                      <a:cubicBezTo>
                        <a:pt x="13195" y="17551"/>
                        <a:pt x="17035" y="11328"/>
                        <a:pt x="17586" y="4316"/>
                      </a:cubicBezTo>
                      <a:cubicBezTo>
                        <a:pt x="17914" y="146"/>
                        <a:pt x="12615" y="-1197"/>
                        <a:pt x="9939" y="114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2" name="任意多边形: 形状 121"/>
                <p:cNvSpPr/>
                <p:nvPr/>
              </p:nvSpPr>
              <p:spPr>
                <a:xfrm>
                  <a:off x="4880766" y="2718368"/>
                  <a:ext cx="38898" cy="56123"/>
                </a:xfrm>
                <a:custGeom>
                  <a:avLst/>
                  <a:gdLst>
                    <a:gd name="connsiteX0" fmla="*/ 30740 w 38898"/>
                    <a:gd name="connsiteY0" fmla="*/ 6730 h 56123"/>
                    <a:gd name="connsiteX1" fmla="*/ 8852 w 38898"/>
                    <a:gd name="connsiteY1" fmla="*/ 3910 h 56123"/>
                    <a:gd name="connsiteX2" fmla="*/ 1644 w 38898"/>
                    <a:gd name="connsiteY2" fmla="*/ 42082 h 56123"/>
                    <a:gd name="connsiteX3" fmla="*/ 25036 w 38898"/>
                    <a:gd name="connsiteY3" fmla="*/ 55363 h 56123"/>
                    <a:gd name="connsiteX4" fmla="*/ 38317 w 38898"/>
                    <a:gd name="connsiteY4" fmla="*/ 31971 h 56123"/>
                    <a:gd name="connsiteX5" fmla="*/ 30740 w 38898"/>
                    <a:gd name="connsiteY5" fmla="*/ 6730 h 56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898" h="56123">
                      <a:moveTo>
                        <a:pt x="30740" y="6730"/>
                      </a:moveTo>
                      <a:cubicBezTo>
                        <a:pt x="25265" y="-1009"/>
                        <a:pt x="16120" y="-2243"/>
                        <a:pt x="8852" y="3910"/>
                      </a:cubicBezTo>
                      <a:cubicBezTo>
                        <a:pt x="-1290" y="12491"/>
                        <a:pt x="-1178" y="30329"/>
                        <a:pt x="1644" y="42082"/>
                      </a:cubicBezTo>
                      <a:cubicBezTo>
                        <a:pt x="3967" y="51760"/>
                        <a:pt x="15488" y="58453"/>
                        <a:pt x="25036" y="55363"/>
                      </a:cubicBezTo>
                      <a:cubicBezTo>
                        <a:pt x="35108" y="52103"/>
                        <a:pt x="40807" y="42341"/>
                        <a:pt x="38317" y="31971"/>
                      </a:cubicBezTo>
                      <a:cubicBezTo>
                        <a:pt x="36437" y="24145"/>
                        <a:pt x="35441" y="13375"/>
                        <a:pt x="30740" y="673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3" name="任意多边形: 形状 122"/>
                <p:cNvSpPr/>
                <p:nvPr/>
              </p:nvSpPr>
              <p:spPr>
                <a:xfrm>
                  <a:off x="5156841" y="2732167"/>
                  <a:ext cx="44009" cy="58489"/>
                </a:xfrm>
                <a:custGeom>
                  <a:avLst/>
                  <a:gdLst>
                    <a:gd name="connsiteX0" fmla="*/ 33490 w 44009"/>
                    <a:gd name="connsiteY0" fmla="*/ 4247 h 58489"/>
                    <a:gd name="connsiteX1" fmla="*/ 16207 w 44009"/>
                    <a:gd name="connsiteY1" fmla="*/ 2016 h 58489"/>
                    <a:gd name="connsiteX2" fmla="*/ 4126 w 44009"/>
                    <a:gd name="connsiteY2" fmla="*/ 20625 h 58489"/>
                    <a:gd name="connsiteX3" fmla="*/ 2700 w 44009"/>
                    <a:gd name="connsiteY3" fmla="*/ 27641 h 58489"/>
                    <a:gd name="connsiteX4" fmla="*/ 2702 w 44009"/>
                    <a:gd name="connsiteY4" fmla="*/ 28316 h 58489"/>
                    <a:gd name="connsiteX5" fmla="*/ 3737 w 44009"/>
                    <a:gd name="connsiteY5" fmla="*/ 25929 h 58489"/>
                    <a:gd name="connsiteX6" fmla="*/ 2702 w 44009"/>
                    <a:gd name="connsiteY6" fmla="*/ 28316 h 58489"/>
                    <a:gd name="connsiteX7" fmla="*/ 904 w 44009"/>
                    <a:gd name="connsiteY7" fmla="*/ 32567 h 58489"/>
                    <a:gd name="connsiteX8" fmla="*/ 20583 w 44009"/>
                    <a:gd name="connsiteY8" fmla="*/ 58401 h 58489"/>
                    <a:gd name="connsiteX9" fmla="*/ 40152 w 44009"/>
                    <a:gd name="connsiteY9" fmla="*/ 47215 h 58489"/>
                    <a:gd name="connsiteX10" fmla="*/ 43762 w 44009"/>
                    <a:gd name="connsiteY10" fmla="*/ 29318 h 58489"/>
                    <a:gd name="connsiteX11" fmla="*/ 33490 w 44009"/>
                    <a:gd name="connsiteY11" fmla="*/ 4247 h 58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009" h="58489">
                      <a:moveTo>
                        <a:pt x="33490" y="4247"/>
                      </a:moveTo>
                      <a:cubicBezTo>
                        <a:pt x="28987" y="633"/>
                        <a:pt x="21542" y="-1998"/>
                        <a:pt x="16207" y="2016"/>
                      </a:cubicBezTo>
                      <a:cubicBezTo>
                        <a:pt x="9819" y="6823"/>
                        <a:pt x="5829" y="12716"/>
                        <a:pt x="4126" y="20625"/>
                      </a:cubicBezTo>
                      <a:cubicBezTo>
                        <a:pt x="3641" y="22882"/>
                        <a:pt x="2777" y="25337"/>
                        <a:pt x="2700" y="27641"/>
                      </a:cubicBezTo>
                      <a:cubicBezTo>
                        <a:pt x="2689" y="27949"/>
                        <a:pt x="2693" y="28160"/>
                        <a:pt x="2702" y="28316"/>
                      </a:cubicBezTo>
                      <a:cubicBezTo>
                        <a:pt x="3058" y="27524"/>
                        <a:pt x="3423" y="26735"/>
                        <a:pt x="3737" y="25929"/>
                      </a:cubicBezTo>
                      <a:cubicBezTo>
                        <a:pt x="3398" y="26790"/>
                        <a:pt x="2781" y="29476"/>
                        <a:pt x="2702" y="28316"/>
                      </a:cubicBezTo>
                      <a:cubicBezTo>
                        <a:pt x="2071" y="29718"/>
                        <a:pt x="1431" y="31120"/>
                        <a:pt x="904" y="32567"/>
                      </a:cubicBezTo>
                      <a:cubicBezTo>
                        <a:pt x="-3316" y="44151"/>
                        <a:pt x="7920" y="59810"/>
                        <a:pt x="20583" y="58401"/>
                      </a:cubicBezTo>
                      <a:cubicBezTo>
                        <a:pt x="28973" y="57469"/>
                        <a:pt x="35469" y="54482"/>
                        <a:pt x="40152" y="47215"/>
                      </a:cubicBezTo>
                      <a:cubicBezTo>
                        <a:pt x="43463" y="42080"/>
                        <a:pt x="44556" y="35226"/>
                        <a:pt x="43762" y="29318"/>
                      </a:cubicBezTo>
                      <a:cubicBezTo>
                        <a:pt x="42566" y="20398"/>
                        <a:pt x="40972" y="10252"/>
                        <a:pt x="33490" y="42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24" name="组合 123"/>
                <p:cNvGrpSpPr/>
                <p:nvPr/>
              </p:nvGrpSpPr>
              <p:grpSpPr>
                <a:xfrm>
                  <a:off x="4925727" y="2855277"/>
                  <a:ext cx="243119" cy="120217"/>
                  <a:chOff x="4925727" y="2855277"/>
                  <a:chExt cx="243119" cy="120217"/>
                </a:xfrm>
              </p:grpSpPr>
              <p:sp>
                <p:nvSpPr>
                  <p:cNvPr id="129" name="任意多边形: 形状 128"/>
                  <p:cNvSpPr/>
                  <p:nvPr/>
                </p:nvSpPr>
                <p:spPr>
                  <a:xfrm>
                    <a:off x="4931790" y="2861889"/>
                    <a:ext cx="231856" cy="108400"/>
                  </a:xfrm>
                  <a:custGeom>
                    <a:avLst/>
                    <a:gdLst>
                      <a:gd name="connsiteX0" fmla="*/ 231701 w 231856"/>
                      <a:gd name="connsiteY0" fmla="*/ 0 h 108400"/>
                      <a:gd name="connsiteX1" fmla="*/ 225397 w 231856"/>
                      <a:gd name="connsiteY1" fmla="*/ 1563 h 108400"/>
                      <a:gd name="connsiteX2" fmla="*/ 74248 w 231856"/>
                      <a:gd name="connsiteY2" fmla="*/ 21495 h 108400"/>
                      <a:gd name="connsiteX3" fmla="*/ 7357 w 231856"/>
                      <a:gd name="connsiteY3" fmla="*/ 15587 h 108400"/>
                      <a:gd name="connsiteX4" fmla="*/ 0 w 231856"/>
                      <a:gd name="connsiteY4" fmla="*/ 13736 h 108400"/>
                      <a:gd name="connsiteX5" fmla="*/ 921 w 231856"/>
                      <a:gd name="connsiteY5" fmla="*/ 21260 h 108400"/>
                      <a:gd name="connsiteX6" fmla="*/ 103151 w 231856"/>
                      <a:gd name="connsiteY6" fmla="*/ 106921 h 108400"/>
                      <a:gd name="connsiteX7" fmla="*/ 125868 w 231856"/>
                      <a:gd name="connsiteY7" fmla="*/ 108400 h 108400"/>
                      <a:gd name="connsiteX8" fmla="*/ 147843 w 231856"/>
                      <a:gd name="connsiteY8" fmla="*/ 107117 h 108400"/>
                      <a:gd name="connsiteX9" fmla="*/ 208349 w 231856"/>
                      <a:gd name="connsiteY9" fmla="*/ 75959 h 108400"/>
                      <a:gd name="connsiteX10" fmla="*/ 231849 w 231856"/>
                      <a:gd name="connsiteY10" fmla="*/ 6489 h 108400"/>
                      <a:gd name="connsiteX11" fmla="*/ 231701 w 231856"/>
                      <a:gd name="connsiteY11" fmla="*/ 0 h 108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31856" h="108400">
                        <a:moveTo>
                          <a:pt x="231701" y="0"/>
                        </a:moveTo>
                        <a:lnTo>
                          <a:pt x="225397" y="1563"/>
                        </a:lnTo>
                        <a:cubicBezTo>
                          <a:pt x="172072" y="14789"/>
                          <a:pt x="121219" y="21495"/>
                          <a:pt x="74248" y="21495"/>
                        </a:cubicBezTo>
                        <a:cubicBezTo>
                          <a:pt x="31347" y="21495"/>
                          <a:pt x="7590" y="15646"/>
                          <a:pt x="7357" y="15587"/>
                        </a:cubicBezTo>
                        <a:lnTo>
                          <a:pt x="0" y="13736"/>
                        </a:lnTo>
                        <a:lnTo>
                          <a:pt x="921" y="21260"/>
                        </a:lnTo>
                        <a:cubicBezTo>
                          <a:pt x="5238" y="56508"/>
                          <a:pt x="39071" y="98351"/>
                          <a:pt x="103151" y="106921"/>
                        </a:cubicBezTo>
                        <a:cubicBezTo>
                          <a:pt x="110510" y="107904"/>
                          <a:pt x="118153" y="108400"/>
                          <a:pt x="125868" y="108400"/>
                        </a:cubicBezTo>
                        <a:cubicBezTo>
                          <a:pt x="133050" y="108400"/>
                          <a:pt x="140441" y="107970"/>
                          <a:pt x="147843" y="107117"/>
                        </a:cubicBezTo>
                        <a:cubicBezTo>
                          <a:pt x="173446" y="104171"/>
                          <a:pt x="193804" y="93687"/>
                          <a:pt x="208349" y="75959"/>
                        </a:cubicBezTo>
                        <a:cubicBezTo>
                          <a:pt x="232473" y="46599"/>
                          <a:pt x="231886" y="8113"/>
                          <a:pt x="231849" y="6489"/>
                        </a:cubicBezTo>
                        <a:lnTo>
                          <a:pt x="23170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0" name="任意多边形: 形状 129"/>
                  <p:cNvSpPr/>
                  <p:nvPr/>
                </p:nvSpPr>
                <p:spPr>
                  <a:xfrm>
                    <a:off x="4925727" y="2855277"/>
                    <a:ext cx="243119" cy="120217"/>
                  </a:xfrm>
                  <a:custGeom>
                    <a:avLst/>
                    <a:gdLst>
                      <a:gd name="connsiteX0" fmla="*/ 242815 w 243119"/>
                      <a:gd name="connsiteY0" fmla="*/ 0 h 120217"/>
                      <a:gd name="connsiteX1" fmla="*/ 230207 w 243119"/>
                      <a:gd name="connsiteY1" fmla="*/ 3128 h 120217"/>
                      <a:gd name="connsiteX2" fmla="*/ 80311 w 243119"/>
                      <a:gd name="connsiteY2" fmla="*/ 22908 h 120217"/>
                      <a:gd name="connsiteX3" fmla="*/ 14683 w 243119"/>
                      <a:gd name="connsiteY3" fmla="*/ 17158 h 120217"/>
                      <a:gd name="connsiteX4" fmla="*/ 0 w 243119"/>
                      <a:gd name="connsiteY4" fmla="*/ 13492 h 120217"/>
                      <a:gd name="connsiteX5" fmla="*/ 1825 w 243119"/>
                      <a:gd name="connsiteY5" fmla="*/ 28509 h 120217"/>
                      <a:gd name="connsiteX6" fmla="*/ 108526 w 243119"/>
                      <a:gd name="connsiteY6" fmla="*/ 118692 h 120217"/>
                      <a:gd name="connsiteX7" fmla="*/ 131937 w 243119"/>
                      <a:gd name="connsiteY7" fmla="*/ 120217 h 120217"/>
                      <a:gd name="connsiteX8" fmla="*/ 154503 w 243119"/>
                      <a:gd name="connsiteY8" fmla="*/ 118901 h 120217"/>
                      <a:gd name="connsiteX9" fmla="*/ 218436 w 243119"/>
                      <a:gd name="connsiteY9" fmla="*/ 85870 h 120217"/>
                      <a:gd name="connsiteX10" fmla="*/ 243112 w 243119"/>
                      <a:gd name="connsiteY10" fmla="*/ 12986 h 120217"/>
                      <a:gd name="connsiteX11" fmla="*/ 242815 w 243119"/>
                      <a:gd name="connsiteY11" fmla="*/ 0 h 120217"/>
                      <a:gd name="connsiteX12" fmla="*/ 210393 w 243119"/>
                      <a:gd name="connsiteY12" fmla="*/ 79274 h 120217"/>
                      <a:gd name="connsiteX13" fmla="*/ 153312 w 243119"/>
                      <a:gd name="connsiteY13" fmla="*/ 108567 h 120217"/>
                      <a:gd name="connsiteX14" fmla="*/ 131935 w 243119"/>
                      <a:gd name="connsiteY14" fmla="*/ 109816 h 120217"/>
                      <a:gd name="connsiteX15" fmla="*/ 109904 w 243119"/>
                      <a:gd name="connsiteY15" fmla="*/ 108381 h 120217"/>
                      <a:gd name="connsiteX16" fmla="*/ 12146 w 243119"/>
                      <a:gd name="connsiteY16" fmla="*/ 27243 h 120217"/>
                      <a:gd name="connsiteX17" fmla="*/ 80311 w 243119"/>
                      <a:gd name="connsiteY17" fmla="*/ 33307 h 120217"/>
                      <a:gd name="connsiteX18" fmla="*/ 232710 w 243119"/>
                      <a:gd name="connsiteY18" fmla="*/ 13221 h 120217"/>
                      <a:gd name="connsiteX19" fmla="*/ 210393 w 243119"/>
                      <a:gd name="connsiteY19" fmla="*/ 79274 h 1202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43119" h="120217">
                        <a:moveTo>
                          <a:pt x="242815" y="0"/>
                        </a:moveTo>
                        <a:lnTo>
                          <a:pt x="230207" y="3128"/>
                        </a:lnTo>
                        <a:cubicBezTo>
                          <a:pt x="177292" y="16253"/>
                          <a:pt x="126860" y="22908"/>
                          <a:pt x="80311" y="22908"/>
                        </a:cubicBezTo>
                        <a:cubicBezTo>
                          <a:pt x="38209" y="22908"/>
                          <a:pt x="14914" y="17215"/>
                          <a:pt x="14683" y="17158"/>
                        </a:cubicBezTo>
                        <a:lnTo>
                          <a:pt x="0" y="13492"/>
                        </a:lnTo>
                        <a:lnTo>
                          <a:pt x="1825" y="28509"/>
                        </a:lnTo>
                        <a:cubicBezTo>
                          <a:pt x="7390" y="73948"/>
                          <a:pt x="51268" y="111034"/>
                          <a:pt x="108526" y="118692"/>
                        </a:cubicBezTo>
                        <a:cubicBezTo>
                          <a:pt x="116118" y="119705"/>
                          <a:pt x="123993" y="120217"/>
                          <a:pt x="131937" y="120217"/>
                        </a:cubicBezTo>
                        <a:cubicBezTo>
                          <a:pt x="139314" y="120217"/>
                          <a:pt x="146908" y="119773"/>
                          <a:pt x="154503" y="118901"/>
                        </a:cubicBezTo>
                        <a:cubicBezTo>
                          <a:pt x="181493" y="115795"/>
                          <a:pt x="203003" y="104681"/>
                          <a:pt x="218436" y="85870"/>
                        </a:cubicBezTo>
                        <a:cubicBezTo>
                          <a:pt x="243767" y="55044"/>
                          <a:pt x="243151" y="14690"/>
                          <a:pt x="243112" y="12986"/>
                        </a:cubicBezTo>
                        <a:lnTo>
                          <a:pt x="242815" y="0"/>
                        </a:lnTo>
                        <a:close/>
                        <a:moveTo>
                          <a:pt x="210393" y="79274"/>
                        </a:moveTo>
                        <a:cubicBezTo>
                          <a:pt x="198645" y="93596"/>
                          <a:pt x="180704" y="105415"/>
                          <a:pt x="153312" y="108567"/>
                        </a:cubicBezTo>
                        <a:cubicBezTo>
                          <a:pt x="145961" y="109414"/>
                          <a:pt x="138828" y="109816"/>
                          <a:pt x="131935" y="109816"/>
                        </a:cubicBezTo>
                        <a:cubicBezTo>
                          <a:pt x="124288" y="109816"/>
                          <a:pt x="116935" y="109319"/>
                          <a:pt x="109904" y="108381"/>
                        </a:cubicBezTo>
                        <a:cubicBezTo>
                          <a:pt x="53077" y="100780"/>
                          <a:pt x="16690" y="64325"/>
                          <a:pt x="12146" y="27243"/>
                        </a:cubicBezTo>
                        <a:cubicBezTo>
                          <a:pt x="12146" y="27243"/>
                          <a:pt x="36097" y="33307"/>
                          <a:pt x="80311" y="33307"/>
                        </a:cubicBezTo>
                        <a:cubicBezTo>
                          <a:pt x="117501" y="33307"/>
                          <a:pt x="169025" y="29019"/>
                          <a:pt x="232710" y="13221"/>
                        </a:cubicBezTo>
                        <a:cubicBezTo>
                          <a:pt x="232710" y="13224"/>
                          <a:pt x="233568" y="51068"/>
                          <a:pt x="210393" y="7927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5" name="任意多边形: 形状 124"/>
                <p:cNvSpPr/>
                <p:nvPr/>
              </p:nvSpPr>
              <p:spPr>
                <a:xfrm>
                  <a:off x="4980889" y="2761659"/>
                  <a:ext cx="47895" cy="81408"/>
                </a:xfrm>
                <a:custGeom>
                  <a:avLst/>
                  <a:gdLst>
                    <a:gd name="connsiteX0" fmla="*/ 20946 w 47895"/>
                    <a:gd name="connsiteY0" fmla="*/ 50769 h 81408"/>
                    <a:gd name="connsiteX1" fmla="*/ 10839 w 47895"/>
                    <a:gd name="connsiteY1" fmla="*/ 3890 h 81408"/>
                    <a:gd name="connsiteX2" fmla="*/ 2937 w 47895"/>
                    <a:gd name="connsiteY2" fmla="*/ 2822 h 81408"/>
                    <a:gd name="connsiteX3" fmla="*/ 9020 w 47895"/>
                    <a:gd name="connsiteY3" fmla="*/ 55583 h 81408"/>
                    <a:gd name="connsiteX4" fmla="*/ 43721 w 47895"/>
                    <a:gd name="connsiteY4" fmla="*/ 81302 h 81408"/>
                    <a:gd name="connsiteX5" fmla="*/ 47193 w 47895"/>
                    <a:gd name="connsiteY5" fmla="*/ 75249 h 81408"/>
                    <a:gd name="connsiteX6" fmla="*/ 20946 w 47895"/>
                    <a:gd name="connsiteY6" fmla="*/ 50769 h 81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7895" h="81408">
                      <a:moveTo>
                        <a:pt x="20946" y="50769"/>
                      </a:moveTo>
                      <a:cubicBezTo>
                        <a:pt x="11549" y="36811"/>
                        <a:pt x="9811" y="20308"/>
                        <a:pt x="10839" y="3890"/>
                      </a:cubicBezTo>
                      <a:cubicBezTo>
                        <a:pt x="11132" y="-763"/>
                        <a:pt x="4228" y="-1394"/>
                        <a:pt x="2937" y="2822"/>
                      </a:cubicBezTo>
                      <a:cubicBezTo>
                        <a:pt x="-2507" y="20624"/>
                        <a:pt x="-329" y="39350"/>
                        <a:pt x="9020" y="55583"/>
                      </a:cubicBezTo>
                      <a:cubicBezTo>
                        <a:pt x="15271" y="66437"/>
                        <a:pt x="29820" y="82885"/>
                        <a:pt x="43721" y="81302"/>
                      </a:cubicBezTo>
                      <a:cubicBezTo>
                        <a:pt x="46341" y="81003"/>
                        <a:pt x="49266" y="77961"/>
                        <a:pt x="47193" y="75249"/>
                      </a:cubicBezTo>
                      <a:cubicBezTo>
                        <a:pt x="39847" y="65637"/>
                        <a:pt x="28057" y="61333"/>
                        <a:pt x="20946" y="507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" name="任意多边形: 形状 125"/>
                <p:cNvSpPr/>
                <p:nvPr/>
              </p:nvSpPr>
              <p:spPr>
                <a:xfrm>
                  <a:off x="4829498" y="2633037"/>
                  <a:ext cx="70208" cy="37007"/>
                </a:xfrm>
                <a:custGeom>
                  <a:avLst/>
                  <a:gdLst>
                    <a:gd name="connsiteX0" fmla="*/ 30419 w 70208"/>
                    <a:gd name="connsiteY0" fmla="*/ 3200 h 37007"/>
                    <a:gd name="connsiteX1" fmla="*/ 305 w 70208"/>
                    <a:gd name="connsiteY1" fmla="*/ 32470 h 37007"/>
                    <a:gd name="connsiteX2" fmla="*/ 4899 w 70208"/>
                    <a:gd name="connsiteY2" fmla="*/ 36015 h 37007"/>
                    <a:gd name="connsiteX3" fmla="*/ 32450 w 70208"/>
                    <a:gd name="connsiteY3" fmla="*/ 14760 h 37007"/>
                    <a:gd name="connsiteX4" fmla="*/ 66153 w 70208"/>
                    <a:gd name="connsiteY4" fmla="*/ 15718 h 37007"/>
                    <a:gd name="connsiteX5" fmla="*/ 69169 w 70208"/>
                    <a:gd name="connsiteY5" fmla="*/ 8436 h 37007"/>
                    <a:gd name="connsiteX6" fmla="*/ 30419 w 70208"/>
                    <a:gd name="connsiteY6" fmla="*/ 3200 h 37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0208" h="37007">
                      <a:moveTo>
                        <a:pt x="30419" y="3200"/>
                      </a:moveTo>
                      <a:cubicBezTo>
                        <a:pt x="15938" y="8510"/>
                        <a:pt x="7119" y="19068"/>
                        <a:pt x="305" y="32470"/>
                      </a:cubicBezTo>
                      <a:cubicBezTo>
                        <a:pt x="-1106" y="35243"/>
                        <a:pt x="2712" y="38756"/>
                        <a:pt x="4899" y="36015"/>
                      </a:cubicBezTo>
                      <a:cubicBezTo>
                        <a:pt x="12037" y="27075"/>
                        <a:pt x="21675" y="18852"/>
                        <a:pt x="32450" y="14760"/>
                      </a:cubicBezTo>
                      <a:cubicBezTo>
                        <a:pt x="44460" y="10196"/>
                        <a:pt x="54229" y="14335"/>
                        <a:pt x="66153" y="15718"/>
                      </a:cubicBezTo>
                      <a:cubicBezTo>
                        <a:pt x="70228" y="16191"/>
                        <a:pt x="71228" y="10933"/>
                        <a:pt x="69169" y="8436"/>
                      </a:cubicBezTo>
                      <a:cubicBezTo>
                        <a:pt x="60245" y="-2401"/>
                        <a:pt x="42421" y="-1203"/>
                        <a:pt x="30419" y="32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" name="任意多边形: 形状 126"/>
                <p:cNvSpPr/>
                <p:nvPr/>
              </p:nvSpPr>
              <p:spPr>
                <a:xfrm>
                  <a:off x="5170469" y="2642299"/>
                  <a:ext cx="70243" cy="28027"/>
                </a:xfrm>
                <a:custGeom>
                  <a:avLst/>
                  <a:gdLst>
                    <a:gd name="connsiteX0" fmla="*/ 2344 w 70243"/>
                    <a:gd name="connsiteY0" fmla="*/ 7239 h 28027"/>
                    <a:gd name="connsiteX1" fmla="*/ 6382 w 70243"/>
                    <a:gd name="connsiteY1" fmla="*/ 16818 h 28027"/>
                    <a:gd name="connsiteX2" fmla="*/ 37320 w 70243"/>
                    <a:gd name="connsiteY2" fmla="*/ 16844 h 28027"/>
                    <a:gd name="connsiteX3" fmla="*/ 62338 w 70243"/>
                    <a:gd name="connsiteY3" fmla="*/ 27826 h 28027"/>
                    <a:gd name="connsiteX4" fmla="*/ 68625 w 70243"/>
                    <a:gd name="connsiteY4" fmla="*/ 17029 h 28027"/>
                    <a:gd name="connsiteX5" fmla="*/ 2344 w 70243"/>
                    <a:gd name="connsiteY5" fmla="*/ 7239 h 28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0243" h="28027">
                      <a:moveTo>
                        <a:pt x="2344" y="7239"/>
                      </a:moveTo>
                      <a:cubicBezTo>
                        <a:pt x="-2388" y="10265"/>
                        <a:pt x="597" y="19104"/>
                        <a:pt x="6382" y="16818"/>
                      </a:cubicBezTo>
                      <a:cubicBezTo>
                        <a:pt x="16693" y="12742"/>
                        <a:pt x="26945" y="13318"/>
                        <a:pt x="37320" y="16844"/>
                      </a:cubicBezTo>
                      <a:cubicBezTo>
                        <a:pt x="46022" y="19803"/>
                        <a:pt x="53377" y="25803"/>
                        <a:pt x="62338" y="27826"/>
                      </a:cubicBezTo>
                      <a:cubicBezTo>
                        <a:pt x="69062" y="29342"/>
                        <a:pt x="72485" y="21977"/>
                        <a:pt x="68625" y="17029"/>
                      </a:cubicBezTo>
                      <a:cubicBezTo>
                        <a:pt x="54041" y="-1657"/>
                        <a:pt x="21533" y="-5033"/>
                        <a:pt x="2344" y="72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" name="任意多边形: 形状 127"/>
                <p:cNvSpPr/>
                <p:nvPr/>
              </p:nvSpPr>
              <p:spPr>
                <a:xfrm>
                  <a:off x="5035607" y="2928008"/>
                  <a:ext cx="100511" cy="37084"/>
                </a:xfrm>
                <a:custGeom>
                  <a:avLst/>
                  <a:gdLst>
                    <a:gd name="connsiteX0" fmla="*/ 0 w 100511"/>
                    <a:gd name="connsiteY0" fmla="*/ 35628 h 37084"/>
                    <a:gd name="connsiteX1" fmla="*/ 22 w 100511"/>
                    <a:gd name="connsiteY1" fmla="*/ 35650 h 37084"/>
                    <a:gd name="connsiteX2" fmla="*/ 43430 w 100511"/>
                    <a:gd name="connsiteY2" fmla="*/ 35835 h 37084"/>
                    <a:gd name="connsiteX3" fmla="*/ 100512 w 100511"/>
                    <a:gd name="connsiteY3" fmla="*/ 6541 h 37084"/>
                    <a:gd name="connsiteX4" fmla="*/ 0 w 100511"/>
                    <a:gd name="connsiteY4" fmla="*/ 35628 h 37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11" h="37084">
                      <a:moveTo>
                        <a:pt x="0" y="35628"/>
                      </a:moveTo>
                      <a:cubicBezTo>
                        <a:pt x="0" y="35628"/>
                        <a:pt x="0" y="35628"/>
                        <a:pt x="22" y="35650"/>
                      </a:cubicBezTo>
                      <a:cubicBezTo>
                        <a:pt x="13393" y="37435"/>
                        <a:pt x="27927" y="37619"/>
                        <a:pt x="43430" y="35835"/>
                      </a:cubicBezTo>
                      <a:cubicBezTo>
                        <a:pt x="70822" y="32683"/>
                        <a:pt x="88763" y="20863"/>
                        <a:pt x="100512" y="6541"/>
                      </a:cubicBezTo>
                      <a:cubicBezTo>
                        <a:pt x="57893" y="-18302"/>
                        <a:pt x="0" y="35628"/>
                        <a:pt x="0" y="35628"/>
                      </a:cubicBezTo>
                      <a:close/>
                    </a:path>
                  </a:pathLst>
                </a:custGeom>
                <a:solidFill>
                  <a:srgbClr val="FCAA23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2802044" y="3069597"/>
                <a:ext cx="4852716" cy="2814755"/>
                <a:chOff x="2802044" y="3069597"/>
                <a:chExt cx="4852716" cy="2814755"/>
              </a:xfrm>
            </p:grpSpPr>
            <p:grpSp>
              <p:nvGrpSpPr>
                <p:cNvPr id="29" name="组合 28"/>
                <p:cNvGrpSpPr/>
                <p:nvPr/>
              </p:nvGrpSpPr>
              <p:grpSpPr>
                <a:xfrm>
                  <a:off x="2802044" y="3859407"/>
                  <a:ext cx="4852716" cy="2024945"/>
                  <a:chOff x="2802044" y="3859407"/>
                  <a:chExt cx="4852716" cy="2024945"/>
                </a:xfrm>
              </p:grpSpPr>
              <p:sp>
                <p:nvSpPr>
                  <p:cNvPr id="73" name="任意多边形: 形状 72"/>
                  <p:cNvSpPr/>
                  <p:nvPr/>
                </p:nvSpPr>
                <p:spPr>
                  <a:xfrm>
                    <a:off x="2802044" y="3956180"/>
                    <a:ext cx="647672" cy="1928172"/>
                  </a:xfrm>
                  <a:custGeom>
                    <a:avLst/>
                    <a:gdLst>
                      <a:gd name="connsiteX0" fmla="*/ 0 w 647672"/>
                      <a:gd name="connsiteY0" fmla="*/ 1928173 h 1928172"/>
                      <a:gd name="connsiteX1" fmla="*/ 112223 w 647672"/>
                      <a:gd name="connsiteY1" fmla="*/ 1928173 h 1928172"/>
                      <a:gd name="connsiteX2" fmla="*/ 647672 w 647672"/>
                      <a:gd name="connsiteY2" fmla="*/ 0 h 1928172"/>
                      <a:gd name="connsiteX3" fmla="*/ 441614 w 647672"/>
                      <a:gd name="connsiteY3" fmla="*/ 0 h 19281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7672" h="1928172">
                        <a:moveTo>
                          <a:pt x="0" y="1928173"/>
                        </a:moveTo>
                        <a:lnTo>
                          <a:pt x="112223" y="1928173"/>
                        </a:lnTo>
                        <a:lnTo>
                          <a:pt x="647672" y="0"/>
                        </a:lnTo>
                        <a:lnTo>
                          <a:pt x="441614" y="0"/>
                        </a:lnTo>
                        <a:close/>
                      </a:path>
                    </a:pathLst>
                  </a:custGeom>
                  <a:solidFill>
                    <a:srgbClr val="0B065A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4" name="任意多边形: 形状 73"/>
                  <p:cNvSpPr/>
                  <p:nvPr/>
                </p:nvSpPr>
                <p:spPr>
                  <a:xfrm>
                    <a:off x="7007086" y="3956180"/>
                    <a:ext cx="647674" cy="1928172"/>
                  </a:xfrm>
                  <a:custGeom>
                    <a:avLst/>
                    <a:gdLst>
                      <a:gd name="connsiteX0" fmla="*/ 0 w 647674"/>
                      <a:gd name="connsiteY0" fmla="*/ 0 h 1928172"/>
                      <a:gd name="connsiteX1" fmla="*/ 535452 w 647674"/>
                      <a:gd name="connsiteY1" fmla="*/ 1928173 h 1928172"/>
                      <a:gd name="connsiteX2" fmla="*/ 647674 w 647674"/>
                      <a:gd name="connsiteY2" fmla="*/ 1928173 h 1928172"/>
                      <a:gd name="connsiteX3" fmla="*/ 206061 w 647674"/>
                      <a:gd name="connsiteY3" fmla="*/ 0 h 19281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7674" h="1928172">
                        <a:moveTo>
                          <a:pt x="0" y="0"/>
                        </a:moveTo>
                        <a:lnTo>
                          <a:pt x="535452" y="1928173"/>
                        </a:lnTo>
                        <a:lnTo>
                          <a:pt x="647674" y="1928173"/>
                        </a:lnTo>
                        <a:lnTo>
                          <a:pt x="206061" y="0"/>
                        </a:lnTo>
                        <a:close/>
                      </a:path>
                    </a:pathLst>
                  </a:custGeom>
                  <a:solidFill>
                    <a:srgbClr val="0B065A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5" name="任意多边形: 形状 74"/>
                  <p:cNvSpPr/>
                  <p:nvPr/>
                </p:nvSpPr>
                <p:spPr>
                  <a:xfrm>
                    <a:off x="2958314" y="3859407"/>
                    <a:ext cx="4570267" cy="132322"/>
                  </a:xfrm>
                  <a:custGeom>
                    <a:avLst/>
                    <a:gdLst>
                      <a:gd name="connsiteX0" fmla="*/ 0 w 4570267"/>
                      <a:gd name="connsiteY0" fmla="*/ 0 h 132322"/>
                      <a:gd name="connsiteX1" fmla="*/ 4570268 w 4570267"/>
                      <a:gd name="connsiteY1" fmla="*/ 0 h 132322"/>
                      <a:gd name="connsiteX2" fmla="*/ 4570268 w 4570267"/>
                      <a:gd name="connsiteY2" fmla="*/ 132322 h 132322"/>
                      <a:gd name="connsiteX3" fmla="*/ 0 w 4570267"/>
                      <a:gd name="connsiteY3" fmla="*/ 132322 h 132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570267" h="132322">
                        <a:moveTo>
                          <a:pt x="0" y="0"/>
                        </a:moveTo>
                        <a:lnTo>
                          <a:pt x="4570268" y="0"/>
                        </a:lnTo>
                        <a:lnTo>
                          <a:pt x="4570268" y="132322"/>
                        </a:lnTo>
                        <a:lnTo>
                          <a:pt x="0" y="132322"/>
                        </a:lnTo>
                        <a:close/>
                      </a:path>
                    </a:pathLst>
                  </a:custGeom>
                  <a:solidFill>
                    <a:srgbClr val="FEEED3"/>
                  </a:solidFill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0" name="组合 29"/>
                <p:cNvGrpSpPr/>
                <p:nvPr/>
              </p:nvGrpSpPr>
              <p:grpSpPr>
                <a:xfrm>
                  <a:off x="2958314" y="3131573"/>
                  <a:ext cx="1490063" cy="727833"/>
                  <a:chOff x="2958314" y="3131573"/>
                  <a:chExt cx="1490063" cy="727833"/>
                </a:xfrm>
              </p:grpSpPr>
              <p:grpSp>
                <p:nvGrpSpPr>
                  <p:cNvPr id="63" name="组合 62"/>
                  <p:cNvGrpSpPr/>
                  <p:nvPr/>
                </p:nvGrpSpPr>
                <p:grpSpPr>
                  <a:xfrm>
                    <a:off x="2958314" y="3131573"/>
                    <a:ext cx="1490063" cy="727833"/>
                    <a:chOff x="2958314" y="3131573"/>
                    <a:chExt cx="1490063" cy="727833"/>
                  </a:xfrm>
                </p:grpSpPr>
                <p:sp>
                  <p:nvSpPr>
                    <p:cNvPr id="71" name="任意多边形: 形状 70"/>
                    <p:cNvSpPr/>
                    <p:nvPr/>
                  </p:nvSpPr>
                  <p:spPr>
                    <a:xfrm>
                      <a:off x="2958314" y="3131573"/>
                      <a:ext cx="1490063" cy="727833"/>
                    </a:xfrm>
                    <a:custGeom>
                      <a:avLst/>
                      <a:gdLst>
                        <a:gd name="connsiteX0" fmla="*/ 0 w 1490063"/>
                        <a:gd name="connsiteY0" fmla="*/ 0 h 727833"/>
                        <a:gd name="connsiteX1" fmla="*/ 336853 w 1490063"/>
                        <a:gd name="connsiteY1" fmla="*/ 727834 h 727833"/>
                        <a:gd name="connsiteX2" fmla="*/ 1490063 w 1490063"/>
                        <a:gd name="connsiteY2" fmla="*/ 727834 h 727833"/>
                        <a:gd name="connsiteX3" fmla="*/ 1153210 w 1490063"/>
                        <a:gd name="connsiteY3" fmla="*/ 0 h 7278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90063" h="727833">
                          <a:moveTo>
                            <a:pt x="0" y="0"/>
                          </a:moveTo>
                          <a:lnTo>
                            <a:pt x="336853" y="727834"/>
                          </a:lnTo>
                          <a:lnTo>
                            <a:pt x="1490063" y="727834"/>
                          </a:lnTo>
                          <a:lnTo>
                            <a:pt x="1153210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2" name="任意多边形: 形状 71"/>
                    <p:cNvSpPr/>
                    <p:nvPr/>
                  </p:nvSpPr>
                  <p:spPr>
                    <a:xfrm>
                      <a:off x="2958314" y="3131573"/>
                      <a:ext cx="1490063" cy="727833"/>
                    </a:xfrm>
                    <a:custGeom>
                      <a:avLst/>
                      <a:gdLst>
                        <a:gd name="connsiteX0" fmla="*/ 0 w 1490063"/>
                        <a:gd name="connsiteY0" fmla="*/ 0 h 727833"/>
                        <a:gd name="connsiteX1" fmla="*/ 336853 w 1490063"/>
                        <a:gd name="connsiteY1" fmla="*/ 727834 h 727833"/>
                        <a:gd name="connsiteX2" fmla="*/ 1490063 w 1490063"/>
                        <a:gd name="connsiteY2" fmla="*/ 727834 h 727833"/>
                        <a:gd name="connsiteX3" fmla="*/ 1153210 w 1490063"/>
                        <a:gd name="connsiteY3" fmla="*/ 0 h 7278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90063" h="727833">
                          <a:moveTo>
                            <a:pt x="0" y="0"/>
                          </a:moveTo>
                          <a:lnTo>
                            <a:pt x="336853" y="727834"/>
                          </a:lnTo>
                          <a:lnTo>
                            <a:pt x="1490063" y="727834"/>
                          </a:lnTo>
                          <a:lnTo>
                            <a:pt x="1153210" y="0"/>
                          </a:lnTo>
                          <a:close/>
                        </a:path>
                      </a:pathLst>
                    </a:custGeom>
                    <a:noFill/>
                    <a:ln w="8792" cap="rnd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64" name="任意多边形: 形状 63"/>
                  <p:cNvSpPr/>
                  <p:nvPr/>
                </p:nvSpPr>
                <p:spPr>
                  <a:xfrm>
                    <a:off x="4050170" y="3131573"/>
                    <a:ext cx="398207" cy="727833"/>
                  </a:xfrm>
                  <a:custGeom>
                    <a:avLst/>
                    <a:gdLst>
                      <a:gd name="connsiteX0" fmla="*/ 0 w 398207"/>
                      <a:gd name="connsiteY0" fmla="*/ 0 h 727833"/>
                      <a:gd name="connsiteX1" fmla="*/ 322416 w 398207"/>
                      <a:gd name="connsiteY1" fmla="*/ 727834 h 727833"/>
                      <a:gd name="connsiteX2" fmla="*/ 398208 w 398207"/>
                      <a:gd name="connsiteY2" fmla="*/ 727834 h 727833"/>
                      <a:gd name="connsiteX3" fmla="*/ 61355 w 398207"/>
                      <a:gd name="connsiteY3" fmla="*/ 0 h 7278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8207" h="727833">
                        <a:moveTo>
                          <a:pt x="0" y="0"/>
                        </a:moveTo>
                        <a:lnTo>
                          <a:pt x="322416" y="727834"/>
                        </a:lnTo>
                        <a:lnTo>
                          <a:pt x="398208" y="727834"/>
                        </a:lnTo>
                        <a:lnTo>
                          <a:pt x="61355" y="0"/>
                        </a:lnTo>
                        <a:close/>
                      </a:path>
                    </a:pathLst>
                  </a:custGeom>
                  <a:solidFill>
                    <a:srgbClr val="0B065A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65" name="组合 64"/>
                  <p:cNvGrpSpPr/>
                  <p:nvPr/>
                </p:nvGrpSpPr>
                <p:grpSpPr>
                  <a:xfrm>
                    <a:off x="3046613" y="3658353"/>
                    <a:ext cx="1236910" cy="201053"/>
                    <a:chOff x="3046613" y="3658353"/>
                    <a:chExt cx="1236910" cy="201053"/>
                  </a:xfrm>
                </p:grpSpPr>
                <p:sp>
                  <p:nvSpPr>
                    <p:cNvPr id="69" name="任意多边形: 形状 68"/>
                    <p:cNvSpPr/>
                    <p:nvPr/>
                  </p:nvSpPr>
                  <p:spPr>
                    <a:xfrm>
                      <a:off x="3046613" y="3658353"/>
                      <a:ext cx="1236910" cy="201053"/>
                    </a:xfrm>
                    <a:custGeom>
                      <a:avLst/>
                      <a:gdLst>
                        <a:gd name="connsiteX0" fmla="*/ 0 w 1236910"/>
                        <a:gd name="connsiteY0" fmla="*/ 201054 h 201053"/>
                        <a:gd name="connsiteX1" fmla="*/ 1120835 w 1236910"/>
                        <a:gd name="connsiteY1" fmla="*/ 201054 h 201053"/>
                        <a:gd name="connsiteX2" fmla="*/ 1236911 w 1236910"/>
                        <a:gd name="connsiteY2" fmla="*/ 0 h 201053"/>
                        <a:gd name="connsiteX3" fmla="*/ 155503 w 1236910"/>
                        <a:gd name="connsiteY3" fmla="*/ 0 h 20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36910" h="201053">
                          <a:moveTo>
                            <a:pt x="0" y="201054"/>
                          </a:moveTo>
                          <a:lnTo>
                            <a:pt x="1120835" y="201054"/>
                          </a:lnTo>
                          <a:lnTo>
                            <a:pt x="1236911" y="0"/>
                          </a:lnTo>
                          <a:lnTo>
                            <a:pt x="155503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0" name="任意多边形: 形状 69"/>
                    <p:cNvSpPr/>
                    <p:nvPr/>
                  </p:nvSpPr>
                  <p:spPr>
                    <a:xfrm>
                      <a:off x="3046613" y="3658353"/>
                      <a:ext cx="1236910" cy="201053"/>
                    </a:xfrm>
                    <a:custGeom>
                      <a:avLst/>
                      <a:gdLst>
                        <a:gd name="connsiteX0" fmla="*/ 0 w 1236910"/>
                        <a:gd name="connsiteY0" fmla="*/ 201054 h 201053"/>
                        <a:gd name="connsiteX1" fmla="*/ 1120835 w 1236910"/>
                        <a:gd name="connsiteY1" fmla="*/ 201054 h 201053"/>
                        <a:gd name="connsiteX2" fmla="*/ 1236911 w 1236910"/>
                        <a:gd name="connsiteY2" fmla="*/ 0 h 201053"/>
                        <a:gd name="connsiteX3" fmla="*/ 155503 w 1236910"/>
                        <a:gd name="connsiteY3" fmla="*/ 0 h 20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36910" h="201053">
                          <a:moveTo>
                            <a:pt x="0" y="201054"/>
                          </a:moveTo>
                          <a:lnTo>
                            <a:pt x="1120835" y="201054"/>
                          </a:lnTo>
                          <a:lnTo>
                            <a:pt x="1236911" y="0"/>
                          </a:lnTo>
                          <a:lnTo>
                            <a:pt x="155503" y="0"/>
                          </a:lnTo>
                          <a:close/>
                        </a:path>
                      </a:pathLst>
                    </a:custGeom>
                    <a:noFill/>
                    <a:ln w="8792" cap="rnd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6" name="组合 65"/>
                  <p:cNvGrpSpPr/>
                  <p:nvPr/>
                </p:nvGrpSpPr>
                <p:grpSpPr>
                  <a:xfrm>
                    <a:off x="4167448" y="3658353"/>
                    <a:ext cx="132532" cy="201053"/>
                    <a:chOff x="4167448" y="3658353"/>
                    <a:chExt cx="132532" cy="201053"/>
                  </a:xfrm>
                </p:grpSpPr>
                <p:sp>
                  <p:nvSpPr>
                    <p:cNvPr id="67" name="任意多边形: 形状 66"/>
                    <p:cNvSpPr/>
                    <p:nvPr/>
                  </p:nvSpPr>
                  <p:spPr>
                    <a:xfrm>
                      <a:off x="4167448" y="3658353"/>
                      <a:ext cx="132532" cy="201053"/>
                    </a:xfrm>
                    <a:custGeom>
                      <a:avLst/>
                      <a:gdLst>
                        <a:gd name="connsiteX0" fmla="*/ 0 w 132532"/>
                        <a:gd name="connsiteY0" fmla="*/ 201054 h 201053"/>
                        <a:gd name="connsiteX1" fmla="*/ 45085 w 132532"/>
                        <a:gd name="connsiteY1" fmla="*/ 201054 h 201053"/>
                        <a:gd name="connsiteX2" fmla="*/ 132533 w 132532"/>
                        <a:gd name="connsiteY2" fmla="*/ 31028 h 201053"/>
                        <a:gd name="connsiteX3" fmla="*/ 116076 w 132532"/>
                        <a:gd name="connsiteY3" fmla="*/ 0 h 20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2532" h="201053">
                          <a:moveTo>
                            <a:pt x="0" y="201054"/>
                          </a:moveTo>
                          <a:lnTo>
                            <a:pt x="45085" y="201054"/>
                          </a:lnTo>
                          <a:lnTo>
                            <a:pt x="132533" y="31028"/>
                          </a:lnTo>
                          <a:lnTo>
                            <a:pt x="116076" y="0"/>
                          </a:lnTo>
                          <a:close/>
                        </a:path>
                      </a:pathLst>
                    </a:custGeom>
                    <a:solidFill>
                      <a:srgbClr val="FCAA23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8" name="任意多边形: 形状 67"/>
                    <p:cNvSpPr/>
                    <p:nvPr/>
                  </p:nvSpPr>
                  <p:spPr>
                    <a:xfrm>
                      <a:off x="4167448" y="3658353"/>
                      <a:ext cx="132532" cy="201053"/>
                    </a:xfrm>
                    <a:custGeom>
                      <a:avLst/>
                      <a:gdLst>
                        <a:gd name="connsiteX0" fmla="*/ 0 w 132532"/>
                        <a:gd name="connsiteY0" fmla="*/ 201054 h 201053"/>
                        <a:gd name="connsiteX1" fmla="*/ 45085 w 132532"/>
                        <a:gd name="connsiteY1" fmla="*/ 201054 h 201053"/>
                        <a:gd name="connsiteX2" fmla="*/ 132533 w 132532"/>
                        <a:gd name="connsiteY2" fmla="*/ 31028 h 201053"/>
                        <a:gd name="connsiteX3" fmla="*/ 116076 w 132532"/>
                        <a:gd name="connsiteY3" fmla="*/ 0 h 20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2532" h="201053">
                          <a:moveTo>
                            <a:pt x="0" y="201054"/>
                          </a:moveTo>
                          <a:lnTo>
                            <a:pt x="45085" y="201054"/>
                          </a:lnTo>
                          <a:lnTo>
                            <a:pt x="132533" y="31028"/>
                          </a:lnTo>
                          <a:lnTo>
                            <a:pt x="116076" y="0"/>
                          </a:lnTo>
                          <a:close/>
                        </a:path>
                      </a:pathLst>
                    </a:custGeom>
                    <a:noFill/>
                    <a:ln w="8792" cap="rnd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31" name="组合 30"/>
                <p:cNvGrpSpPr/>
                <p:nvPr/>
              </p:nvGrpSpPr>
              <p:grpSpPr>
                <a:xfrm>
                  <a:off x="6129159" y="3069597"/>
                  <a:ext cx="379841" cy="800209"/>
                  <a:chOff x="6129159" y="3069597"/>
                  <a:chExt cx="379841" cy="800209"/>
                </a:xfrm>
              </p:grpSpPr>
              <p:sp>
                <p:nvSpPr>
                  <p:cNvPr id="50" name="任意多边形: 形状 49"/>
                  <p:cNvSpPr/>
                  <p:nvPr/>
                </p:nvSpPr>
                <p:spPr>
                  <a:xfrm rot="-411468">
                    <a:off x="6185300" y="3234542"/>
                    <a:ext cx="33813" cy="557044"/>
                  </a:xfrm>
                  <a:custGeom>
                    <a:avLst/>
                    <a:gdLst>
                      <a:gd name="connsiteX0" fmla="*/ 0 w 33813"/>
                      <a:gd name="connsiteY0" fmla="*/ 0 h 557044"/>
                      <a:gd name="connsiteX1" fmla="*/ 33814 w 33813"/>
                      <a:gd name="connsiteY1" fmla="*/ 0 h 557044"/>
                      <a:gd name="connsiteX2" fmla="*/ 33814 w 33813"/>
                      <a:gd name="connsiteY2" fmla="*/ 557044 h 557044"/>
                      <a:gd name="connsiteX3" fmla="*/ 0 w 33813"/>
                      <a:gd name="connsiteY3" fmla="*/ 557044 h 557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813" h="557044">
                        <a:moveTo>
                          <a:pt x="0" y="0"/>
                        </a:moveTo>
                        <a:lnTo>
                          <a:pt x="33814" y="0"/>
                        </a:lnTo>
                        <a:lnTo>
                          <a:pt x="33814" y="557044"/>
                        </a:lnTo>
                        <a:lnTo>
                          <a:pt x="0" y="557044"/>
                        </a:lnTo>
                        <a:close/>
                      </a:path>
                    </a:pathLst>
                  </a:custGeom>
                  <a:solidFill>
                    <a:srgbClr val="FCAA23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1" name="任意多边形: 形状 50"/>
                  <p:cNvSpPr/>
                  <p:nvPr/>
                </p:nvSpPr>
                <p:spPr>
                  <a:xfrm rot="-127915">
                    <a:off x="6330707" y="3070033"/>
                    <a:ext cx="33814" cy="557063"/>
                  </a:xfrm>
                  <a:custGeom>
                    <a:avLst/>
                    <a:gdLst>
                      <a:gd name="connsiteX0" fmla="*/ 0 w 33814"/>
                      <a:gd name="connsiteY0" fmla="*/ 0 h 557063"/>
                      <a:gd name="connsiteX1" fmla="*/ 33815 w 33814"/>
                      <a:gd name="connsiteY1" fmla="*/ 0 h 557063"/>
                      <a:gd name="connsiteX2" fmla="*/ 33815 w 33814"/>
                      <a:gd name="connsiteY2" fmla="*/ 557063 h 557063"/>
                      <a:gd name="connsiteX3" fmla="*/ 0 w 33814"/>
                      <a:gd name="connsiteY3" fmla="*/ 557063 h 557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814" h="557063">
                        <a:moveTo>
                          <a:pt x="0" y="0"/>
                        </a:moveTo>
                        <a:lnTo>
                          <a:pt x="33815" y="0"/>
                        </a:lnTo>
                        <a:lnTo>
                          <a:pt x="33815" y="557063"/>
                        </a:lnTo>
                        <a:lnTo>
                          <a:pt x="0" y="557063"/>
                        </a:lnTo>
                        <a:close/>
                      </a:path>
                    </a:pathLst>
                  </a:custGeom>
                  <a:solidFill>
                    <a:srgbClr val="0B065A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52" name="组合 51"/>
                  <p:cNvGrpSpPr/>
                  <p:nvPr/>
                </p:nvGrpSpPr>
                <p:grpSpPr>
                  <a:xfrm>
                    <a:off x="6362030" y="3242299"/>
                    <a:ext cx="146970" cy="580758"/>
                    <a:chOff x="6362030" y="3242299"/>
                    <a:chExt cx="146970" cy="580758"/>
                  </a:xfrm>
                </p:grpSpPr>
                <p:sp>
                  <p:nvSpPr>
                    <p:cNvPr id="61" name="任意多边形: 形状 60"/>
                    <p:cNvSpPr/>
                    <p:nvPr/>
                  </p:nvSpPr>
                  <p:spPr>
                    <a:xfrm rot="-4891095">
                      <a:off x="6151911" y="3506428"/>
                      <a:ext cx="567492" cy="52023"/>
                    </a:xfrm>
                    <a:custGeom>
                      <a:avLst/>
                      <a:gdLst>
                        <a:gd name="connsiteX0" fmla="*/ 0 w 567492"/>
                        <a:gd name="connsiteY0" fmla="*/ 0 h 52023"/>
                        <a:gd name="connsiteX1" fmla="*/ 567492 w 567492"/>
                        <a:gd name="connsiteY1" fmla="*/ 0 h 52023"/>
                        <a:gd name="connsiteX2" fmla="*/ 567492 w 567492"/>
                        <a:gd name="connsiteY2" fmla="*/ 52024 h 52023"/>
                        <a:gd name="connsiteX3" fmla="*/ 0 w 567492"/>
                        <a:gd name="connsiteY3" fmla="*/ 52024 h 520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7492" h="52023">
                          <a:moveTo>
                            <a:pt x="0" y="0"/>
                          </a:moveTo>
                          <a:lnTo>
                            <a:pt x="567492" y="0"/>
                          </a:lnTo>
                          <a:lnTo>
                            <a:pt x="567492" y="52024"/>
                          </a:lnTo>
                          <a:lnTo>
                            <a:pt x="0" y="52024"/>
                          </a:lnTo>
                          <a:close/>
                        </a:path>
                      </a:pathLst>
                    </a:custGeom>
                    <a:solidFill>
                      <a:srgbClr val="4052F2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2" name="任意多边形: 形状 61"/>
                    <p:cNvSpPr/>
                    <p:nvPr/>
                  </p:nvSpPr>
                  <p:spPr>
                    <a:xfrm>
                      <a:off x="6362030" y="3242299"/>
                      <a:ext cx="146970" cy="580758"/>
                    </a:xfrm>
                    <a:custGeom>
                      <a:avLst/>
                      <a:gdLst>
                        <a:gd name="connsiteX0" fmla="*/ 95520 w 146970"/>
                        <a:gd name="connsiteY0" fmla="*/ 1534 h 580758"/>
                        <a:gd name="connsiteX1" fmla="*/ 85232 w 146970"/>
                        <a:gd name="connsiteY1" fmla="*/ 0 h 580758"/>
                        <a:gd name="connsiteX2" fmla="*/ 83698 w 146970"/>
                        <a:gd name="connsiteY2" fmla="*/ 10287 h 580758"/>
                        <a:gd name="connsiteX3" fmla="*/ 1534 w 146970"/>
                        <a:gd name="connsiteY3" fmla="*/ 561264 h 580758"/>
                        <a:gd name="connsiteX4" fmla="*/ 0 w 146970"/>
                        <a:gd name="connsiteY4" fmla="*/ 571550 h 580758"/>
                        <a:gd name="connsiteX5" fmla="*/ 10287 w 146970"/>
                        <a:gd name="connsiteY5" fmla="*/ 573085 h 580758"/>
                        <a:gd name="connsiteX6" fmla="*/ 51450 w 146970"/>
                        <a:gd name="connsiteY6" fmla="*/ 579224 h 580758"/>
                        <a:gd name="connsiteX7" fmla="*/ 61737 w 146970"/>
                        <a:gd name="connsiteY7" fmla="*/ 580758 h 580758"/>
                        <a:gd name="connsiteX8" fmla="*/ 63271 w 146970"/>
                        <a:gd name="connsiteY8" fmla="*/ 570471 h 580758"/>
                        <a:gd name="connsiteX9" fmla="*/ 145436 w 146970"/>
                        <a:gd name="connsiteY9" fmla="*/ 19497 h 580758"/>
                        <a:gd name="connsiteX10" fmla="*/ 146970 w 146970"/>
                        <a:gd name="connsiteY10" fmla="*/ 9210 h 580758"/>
                        <a:gd name="connsiteX11" fmla="*/ 136683 w 146970"/>
                        <a:gd name="connsiteY11" fmla="*/ 7676 h 580758"/>
                        <a:gd name="connsiteX12" fmla="*/ 95520 w 146970"/>
                        <a:gd name="connsiteY12" fmla="*/ 1534 h 580758"/>
                        <a:gd name="connsiteX13" fmla="*/ 52985 w 146970"/>
                        <a:gd name="connsiteY13" fmla="*/ 568937 h 580758"/>
                        <a:gd name="connsiteX14" fmla="*/ 11821 w 146970"/>
                        <a:gd name="connsiteY14" fmla="*/ 562798 h 580758"/>
                        <a:gd name="connsiteX15" fmla="*/ 93986 w 146970"/>
                        <a:gd name="connsiteY15" fmla="*/ 11821 h 580758"/>
                        <a:gd name="connsiteX16" fmla="*/ 135148 w 146970"/>
                        <a:gd name="connsiteY16" fmla="*/ 17961 h 580758"/>
                        <a:gd name="connsiteX17" fmla="*/ 52985 w 146970"/>
                        <a:gd name="connsiteY17" fmla="*/ 568937 h 5807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46970" h="580758">
                          <a:moveTo>
                            <a:pt x="95520" y="1534"/>
                          </a:moveTo>
                          <a:lnTo>
                            <a:pt x="85232" y="0"/>
                          </a:lnTo>
                          <a:lnTo>
                            <a:pt x="83698" y="10287"/>
                          </a:lnTo>
                          <a:lnTo>
                            <a:pt x="1534" y="561264"/>
                          </a:lnTo>
                          <a:lnTo>
                            <a:pt x="0" y="571550"/>
                          </a:lnTo>
                          <a:lnTo>
                            <a:pt x="10287" y="573085"/>
                          </a:lnTo>
                          <a:lnTo>
                            <a:pt x="51450" y="579224"/>
                          </a:lnTo>
                          <a:lnTo>
                            <a:pt x="61737" y="580758"/>
                          </a:lnTo>
                          <a:lnTo>
                            <a:pt x="63271" y="570471"/>
                          </a:lnTo>
                          <a:lnTo>
                            <a:pt x="145436" y="19497"/>
                          </a:lnTo>
                          <a:lnTo>
                            <a:pt x="146970" y="9210"/>
                          </a:lnTo>
                          <a:lnTo>
                            <a:pt x="136683" y="7676"/>
                          </a:lnTo>
                          <a:lnTo>
                            <a:pt x="95520" y="1534"/>
                          </a:lnTo>
                          <a:close/>
                          <a:moveTo>
                            <a:pt x="52985" y="568937"/>
                          </a:moveTo>
                          <a:lnTo>
                            <a:pt x="11821" y="562798"/>
                          </a:lnTo>
                          <a:lnTo>
                            <a:pt x="93986" y="11821"/>
                          </a:lnTo>
                          <a:lnTo>
                            <a:pt x="135148" y="17961"/>
                          </a:lnTo>
                          <a:lnTo>
                            <a:pt x="52985" y="56893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53" name="任意多边形: 形状 52"/>
                  <p:cNvSpPr/>
                  <p:nvPr/>
                </p:nvSpPr>
                <p:spPr>
                  <a:xfrm>
                    <a:off x="6218634" y="3203103"/>
                    <a:ext cx="55541" cy="557069"/>
                  </a:xfrm>
                  <a:custGeom>
                    <a:avLst/>
                    <a:gdLst>
                      <a:gd name="connsiteX0" fmla="*/ 37957 w 55541"/>
                      <a:gd name="connsiteY0" fmla="*/ 0 h 557069"/>
                      <a:gd name="connsiteX1" fmla="*/ 17587 w 55541"/>
                      <a:gd name="connsiteY1" fmla="*/ 0 h 557069"/>
                      <a:gd name="connsiteX2" fmla="*/ 0 w 55541"/>
                      <a:gd name="connsiteY2" fmla="*/ 17587 h 557069"/>
                      <a:gd name="connsiteX3" fmla="*/ 0 w 55541"/>
                      <a:gd name="connsiteY3" fmla="*/ 539483 h 557069"/>
                      <a:gd name="connsiteX4" fmla="*/ 17587 w 55541"/>
                      <a:gd name="connsiteY4" fmla="*/ 557070 h 557069"/>
                      <a:gd name="connsiteX5" fmla="*/ 37957 w 55541"/>
                      <a:gd name="connsiteY5" fmla="*/ 557070 h 557069"/>
                      <a:gd name="connsiteX6" fmla="*/ 55541 w 55541"/>
                      <a:gd name="connsiteY6" fmla="*/ 539483 h 557069"/>
                      <a:gd name="connsiteX7" fmla="*/ 55541 w 55541"/>
                      <a:gd name="connsiteY7" fmla="*/ 17587 h 557069"/>
                      <a:gd name="connsiteX8" fmla="*/ 37957 w 55541"/>
                      <a:gd name="connsiteY8" fmla="*/ 0 h 557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541" h="557069">
                        <a:moveTo>
                          <a:pt x="37957" y="0"/>
                        </a:moveTo>
                        <a:lnTo>
                          <a:pt x="17587" y="0"/>
                        </a:lnTo>
                        <a:cubicBezTo>
                          <a:pt x="7874" y="0"/>
                          <a:pt x="0" y="7874"/>
                          <a:pt x="0" y="17587"/>
                        </a:cubicBezTo>
                        <a:lnTo>
                          <a:pt x="0" y="539483"/>
                        </a:lnTo>
                        <a:cubicBezTo>
                          <a:pt x="0" y="549196"/>
                          <a:pt x="7874" y="557070"/>
                          <a:pt x="17587" y="557070"/>
                        </a:cubicBezTo>
                        <a:lnTo>
                          <a:pt x="37957" y="557070"/>
                        </a:lnTo>
                        <a:cubicBezTo>
                          <a:pt x="47668" y="557070"/>
                          <a:pt x="55541" y="549196"/>
                          <a:pt x="55541" y="539483"/>
                        </a:cubicBezTo>
                        <a:lnTo>
                          <a:pt x="55541" y="17587"/>
                        </a:lnTo>
                        <a:cubicBezTo>
                          <a:pt x="55541" y="7874"/>
                          <a:pt x="47668" y="0"/>
                          <a:pt x="37957" y="0"/>
                        </a:cubicBezTo>
                        <a:close/>
                      </a:path>
                    </a:pathLst>
                  </a:custGeom>
                  <a:solidFill>
                    <a:srgbClr val="0B065A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" name="任意多边形: 形状 53"/>
                  <p:cNvSpPr/>
                  <p:nvPr/>
                </p:nvSpPr>
                <p:spPr>
                  <a:xfrm>
                    <a:off x="6366762" y="3248032"/>
                    <a:ext cx="55541" cy="557069"/>
                  </a:xfrm>
                  <a:custGeom>
                    <a:avLst/>
                    <a:gdLst>
                      <a:gd name="connsiteX0" fmla="*/ 37954 w 55541"/>
                      <a:gd name="connsiteY0" fmla="*/ 0 h 557069"/>
                      <a:gd name="connsiteX1" fmla="*/ 17585 w 55541"/>
                      <a:gd name="connsiteY1" fmla="*/ 0 h 557069"/>
                      <a:gd name="connsiteX2" fmla="*/ 0 w 55541"/>
                      <a:gd name="connsiteY2" fmla="*/ 17587 h 557069"/>
                      <a:gd name="connsiteX3" fmla="*/ 0 w 55541"/>
                      <a:gd name="connsiteY3" fmla="*/ 539483 h 557069"/>
                      <a:gd name="connsiteX4" fmla="*/ 17585 w 55541"/>
                      <a:gd name="connsiteY4" fmla="*/ 557070 h 557069"/>
                      <a:gd name="connsiteX5" fmla="*/ 37954 w 55541"/>
                      <a:gd name="connsiteY5" fmla="*/ 557070 h 557069"/>
                      <a:gd name="connsiteX6" fmla="*/ 55541 w 55541"/>
                      <a:gd name="connsiteY6" fmla="*/ 539483 h 557069"/>
                      <a:gd name="connsiteX7" fmla="*/ 55541 w 55541"/>
                      <a:gd name="connsiteY7" fmla="*/ 17587 h 557069"/>
                      <a:gd name="connsiteX8" fmla="*/ 37954 w 55541"/>
                      <a:gd name="connsiteY8" fmla="*/ 0 h 557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541" h="557069">
                        <a:moveTo>
                          <a:pt x="37954" y="0"/>
                        </a:moveTo>
                        <a:lnTo>
                          <a:pt x="17585" y="0"/>
                        </a:lnTo>
                        <a:cubicBezTo>
                          <a:pt x="7871" y="0"/>
                          <a:pt x="0" y="7873"/>
                          <a:pt x="0" y="17587"/>
                        </a:cubicBezTo>
                        <a:lnTo>
                          <a:pt x="0" y="539483"/>
                        </a:lnTo>
                        <a:cubicBezTo>
                          <a:pt x="0" y="549196"/>
                          <a:pt x="7874" y="557070"/>
                          <a:pt x="17585" y="557070"/>
                        </a:cubicBezTo>
                        <a:lnTo>
                          <a:pt x="37954" y="557070"/>
                        </a:lnTo>
                        <a:cubicBezTo>
                          <a:pt x="47668" y="557070"/>
                          <a:pt x="55541" y="549196"/>
                          <a:pt x="55541" y="539483"/>
                        </a:cubicBezTo>
                        <a:lnTo>
                          <a:pt x="55541" y="17587"/>
                        </a:lnTo>
                        <a:cubicBezTo>
                          <a:pt x="55539" y="7876"/>
                          <a:pt x="47665" y="0"/>
                          <a:pt x="37954" y="0"/>
                        </a:cubicBezTo>
                        <a:close/>
                      </a:path>
                    </a:pathLst>
                  </a:custGeom>
                  <a:solidFill>
                    <a:srgbClr val="FCAA23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55" name="组合 54"/>
                  <p:cNvGrpSpPr/>
                  <p:nvPr/>
                </p:nvGrpSpPr>
                <p:grpSpPr>
                  <a:xfrm>
                    <a:off x="6237626" y="3144494"/>
                    <a:ext cx="83614" cy="558600"/>
                    <a:chOff x="6237626" y="3144494"/>
                    <a:chExt cx="83614" cy="558600"/>
                  </a:xfrm>
                </p:grpSpPr>
                <p:sp>
                  <p:nvSpPr>
                    <p:cNvPr id="59" name="任意多边形: 形状 58"/>
                    <p:cNvSpPr/>
                    <p:nvPr/>
                  </p:nvSpPr>
                  <p:spPr>
                    <a:xfrm rot="-5139848">
                      <a:off x="6000909" y="3402984"/>
                      <a:ext cx="557048" cy="41619"/>
                    </a:xfrm>
                    <a:custGeom>
                      <a:avLst/>
                      <a:gdLst>
                        <a:gd name="connsiteX0" fmla="*/ 0 w 557048"/>
                        <a:gd name="connsiteY0" fmla="*/ 0 h 41619"/>
                        <a:gd name="connsiteX1" fmla="*/ 557049 w 557048"/>
                        <a:gd name="connsiteY1" fmla="*/ 0 h 41619"/>
                        <a:gd name="connsiteX2" fmla="*/ 557049 w 557048"/>
                        <a:gd name="connsiteY2" fmla="*/ 41619 h 41619"/>
                        <a:gd name="connsiteX3" fmla="*/ 0 w 557048"/>
                        <a:gd name="connsiteY3" fmla="*/ 41619 h 41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7048" h="41619">
                          <a:moveTo>
                            <a:pt x="0" y="0"/>
                          </a:moveTo>
                          <a:lnTo>
                            <a:pt x="557049" y="0"/>
                          </a:lnTo>
                          <a:lnTo>
                            <a:pt x="557049" y="41619"/>
                          </a:lnTo>
                          <a:lnTo>
                            <a:pt x="0" y="4161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0" name="任意多边形: 形状 59"/>
                    <p:cNvSpPr/>
                    <p:nvPr/>
                  </p:nvSpPr>
                  <p:spPr>
                    <a:xfrm rot="-5139848">
                      <a:off x="6000909" y="3402984"/>
                      <a:ext cx="557048" cy="41619"/>
                    </a:xfrm>
                    <a:custGeom>
                      <a:avLst/>
                      <a:gdLst>
                        <a:gd name="connsiteX0" fmla="*/ 0 w 557048"/>
                        <a:gd name="connsiteY0" fmla="*/ 0 h 41619"/>
                        <a:gd name="connsiteX1" fmla="*/ 557049 w 557048"/>
                        <a:gd name="connsiteY1" fmla="*/ 0 h 41619"/>
                        <a:gd name="connsiteX2" fmla="*/ 557049 w 557048"/>
                        <a:gd name="connsiteY2" fmla="*/ 41619 h 41619"/>
                        <a:gd name="connsiteX3" fmla="*/ 0 w 557048"/>
                        <a:gd name="connsiteY3" fmla="*/ 41619 h 41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7048" h="41619">
                          <a:moveTo>
                            <a:pt x="0" y="0"/>
                          </a:moveTo>
                          <a:lnTo>
                            <a:pt x="557049" y="0"/>
                          </a:lnTo>
                          <a:lnTo>
                            <a:pt x="557049" y="41619"/>
                          </a:lnTo>
                          <a:lnTo>
                            <a:pt x="0" y="41619"/>
                          </a:lnTo>
                          <a:close/>
                        </a:path>
                      </a:pathLst>
                    </a:custGeom>
                    <a:noFill/>
                    <a:ln w="8792" cap="rnd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56" name="组合 55"/>
                  <p:cNvGrpSpPr/>
                  <p:nvPr/>
                </p:nvGrpSpPr>
                <p:grpSpPr>
                  <a:xfrm>
                    <a:off x="6129159" y="3439906"/>
                    <a:ext cx="377596" cy="429899"/>
                    <a:chOff x="6129159" y="3439906"/>
                    <a:chExt cx="377596" cy="429899"/>
                  </a:xfrm>
                </p:grpSpPr>
                <p:sp>
                  <p:nvSpPr>
                    <p:cNvPr id="57" name="任意多边形: 形状 56"/>
                    <p:cNvSpPr/>
                    <p:nvPr/>
                  </p:nvSpPr>
                  <p:spPr>
                    <a:xfrm>
                      <a:off x="6134474" y="3446400"/>
                      <a:ext cx="366333" cy="418210"/>
                    </a:xfrm>
                    <a:custGeom>
                      <a:avLst/>
                      <a:gdLst>
                        <a:gd name="connsiteX0" fmla="*/ 181410 w 366333"/>
                        <a:gd name="connsiteY0" fmla="*/ 11094 h 418210"/>
                        <a:gd name="connsiteX1" fmla="*/ 148440 w 366333"/>
                        <a:gd name="connsiteY1" fmla="*/ 11467 h 418210"/>
                        <a:gd name="connsiteX2" fmla="*/ 6454 w 366333"/>
                        <a:gd name="connsiteY2" fmla="*/ 1426 h 418210"/>
                        <a:gd name="connsiteX3" fmla="*/ 0 w 366333"/>
                        <a:gd name="connsiteY3" fmla="*/ 0 h 418210"/>
                        <a:gd name="connsiteX4" fmla="*/ 128 w 366333"/>
                        <a:gd name="connsiteY4" fmla="*/ 6605 h 418210"/>
                        <a:gd name="connsiteX5" fmla="*/ 85787 w 366333"/>
                        <a:gd name="connsiteY5" fmla="*/ 414546 h 418210"/>
                        <a:gd name="connsiteX6" fmla="*/ 86918 w 366333"/>
                        <a:gd name="connsiteY6" fmla="*/ 418210 h 418210"/>
                        <a:gd name="connsiteX7" fmla="*/ 289274 w 366333"/>
                        <a:gd name="connsiteY7" fmla="*/ 418210 h 418210"/>
                        <a:gd name="connsiteX8" fmla="*/ 290522 w 366333"/>
                        <a:gd name="connsiteY8" fmla="*/ 414797 h 418210"/>
                        <a:gd name="connsiteX9" fmla="*/ 365554 w 366333"/>
                        <a:gd name="connsiteY9" fmla="*/ 7120 h 418210"/>
                        <a:gd name="connsiteX10" fmla="*/ 366334 w 366333"/>
                        <a:gd name="connsiteY10" fmla="*/ 547 h 418210"/>
                        <a:gd name="connsiteX11" fmla="*/ 359764 w 366333"/>
                        <a:gd name="connsiteY11" fmla="*/ 1343 h 418210"/>
                        <a:gd name="connsiteX12" fmla="*/ 181410 w 366333"/>
                        <a:gd name="connsiteY12" fmla="*/ 11094 h 4182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66333" h="418210">
                          <a:moveTo>
                            <a:pt x="181410" y="11094"/>
                          </a:moveTo>
                          <a:cubicBezTo>
                            <a:pt x="170250" y="11342"/>
                            <a:pt x="159159" y="11467"/>
                            <a:pt x="148440" y="11467"/>
                          </a:cubicBezTo>
                          <a:cubicBezTo>
                            <a:pt x="52948" y="11467"/>
                            <a:pt x="6907" y="1525"/>
                            <a:pt x="6454" y="1426"/>
                          </a:cubicBezTo>
                          <a:lnTo>
                            <a:pt x="0" y="0"/>
                          </a:lnTo>
                          <a:lnTo>
                            <a:pt x="128" y="6605"/>
                          </a:lnTo>
                          <a:cubicBezTo>
                            <a:pt x="2781" y="144568"/>
                            <a:pt x="84958" y="411863"/>
                            <a:pt x="85787" y="414546"/>
                          </a:cubicBezTo>
                          <a:lnTo>
                            <a:pt x="86918" y="418210"/>
                          </a:lnTo>
                          <a:lnTo>
                            <a:pt x="289274" y="418210"/>
                          </a:lnTo>
                          <a:lnTo>
                            <a:pt x="290522" y="414797"/>
                          </a:lnTo>
                          <a:cubicBezTo>
                            <a:pt x="329435" y="308496"/>
                            <a:pt x="365195" y="10120"/>
                            <a:pt x="365554" y="7120"/>
                          </a:cubicBezTo>
                          <a:lnTo>
                            <a:pt x="366334" y="547"/>
                          </a:lnTo>
                          <a:lnTo>
                            <a:pt x="359764" y="1343"/>
                          </a:lnTo>
                          <a:cubicBezTo>
                            <a:pt x="359181" y="1411"/>
                            <a:pt x="299831" y="8463"/>
                            <a:pt x="181410" y="11094"/>
                          </a:cubicBezTo>
                          <a:close/>
                        </a:path>
                      </a:pathLst>
                    </a:custGeom>
                    <a:solidFill>
                      <a:srgbClr val="4052F2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8" name="任意多边形: 形状 57"/>
                    <p:cNvSpPr/>
                    <p:nvPr/>
                  </p:nvSpPr>
                  <p:spPr>
                    <a:xfrm>
                      <a:off x="6129159" y="3439906"/>
                      <a:ext cx="377596" cy="429899"/>
                    </a:xfrm>
                    <a:custGeom>
                      <a:avLst/>
                      <a:gdLst>
                        <a:gd name="connsiteX0" fmla="*/ 186610 w 377596"/>
                        <a:gd name="connsiteY0" fmla="*/ 12386 h 429899"/>
                        <a:gd name="connsiteX1" fmla="*/ 153758 w 377596"/>
                        <a:gd name="connsiteY1" fmla="*/ 12758 h 429899"/>
                        <a:gd name="connsiteX2" fmla="*/ 12892 w 377596"/>
                        <a:gd name="connsiteY2" fmla="*/ 2840 h 429899"/>
                        <a:gd name="connsiteX3" fmla="*/ 0 w 377596"/>
                        <a:gd name="connsiteY3" fmla="*/ 0 h 429899"/>
                        <a:gd name="connsiteX4" fmla="*/ 244 w 377596"/>
                        <a:gd name="connsiteY4" fmla="*/ 13195 h 429899"/>
                        <a:gd name="connsiteX5" fmla="*/ 44267 w 377596"/>
                        <a:gd name="connsiteY5" fmla="*/ 270823 h 429899"/>
                        <a:gd name="connsiteX6" fmla="*/ 86136 w 377596"/>
                        <a:gd name="connsiteY6" fmla="*/ 422571 h 429899"/>
                        <a:gd name="connsiteX7" fmla="*/ 88402 w 377596"/>
                        <a:gd name="connsiteY7" fmla="*/ 429900 h 429899"/>
                        <a:gd name="connsiteX8" fmla="*/ 96074 w 377596"/>
                        <a:gd name="connsiteY8" fmla="*/ 429900 h 429899"/>
                        <a:gd name="connsiteX9" fmla="*/ 290958 w 377596"/>
                        <a:gd name="connsiteY9" fmla="*/ 429900 h 429899"/>
                        <a:gd name="connsiteX10" fmla="*/ 298226 w 377596"/>
                        <a:gd name="connsiteY10" fmla="*/ 429900 h 429899"/>
                        <a:gd name="connsiteX11" fmla="*/ 300725 w 377596"/>
                        <a:gd name="connsiteY11" fmla="*/ 423075 h 429899"/>
                        <a:gd name="connsiteX12" fmla="*/ 376036 w 377596"/>
                        <a:gd name="connsiteY12" fmla="*/ 14224 h 429899"/>
                        <a:gd name="connsiteX13" fmla="*/ 377597 w 377596"/>
                        <a:gd name="connsiteY13" fmla="*/ 1081 h 429899"/>
                        <a:gd name="connsiteX14" fmla="*/ 364457 w 377596"/>
                        <a:gd name="connsiteY14" fmla="*/ 2671 h 429899"/>
                        <a:gd name="connsiteX15" fmla="*/ 186610 w 377596"/>
                        <a:gd name="connsiteY15" fmla="*/ 12386 h 429899"/>
                        <a:gd name="connsiteX16" fmla="*/ 365707 w 377596"/>
                        <a:gd name="connsiteY16" fmla="*/ 23399 h 429899"/>
                        <a:gd name="connsiteX17" fmla="*/ 365721 w 377596"/>
                        <a:gd name="connsiteY17" fmla="*/ 23399 h 429899"/>
                        <a:gd name="connsiteX18" fmla="*/ 365707 w 377596"/>
                        <a:gd name="connsiteY18" fmla="*/ 23399 h 429899"/>
                        <a:gd name="connsiteX19" fmla="*/ 365734 w 377596"/>
                        <a:gd name="connsiteY19" fmla="*/ 2596 h 429899"/>
                        <a:gd name="connsiteX20" fmla="*/ 365721 w 377596"/>
                        <a:gd name="connsiteY20" fmla="*/ 2596 h 429899"/>
                        <a:gd name="connsiteX21" fmla="*/ 365734 w 377596"/>
                        <a:gd name="connsiteY21" fmla="*/ 2596 h 429899"/>
                        <a:gd name="connsiteX22" fmla="*/ 365721 w 377596"/>
                        <a:gd name="connsiteY22" fmla="*/ 12997 h 429899"/>
                        <a:gd name="connsiteX23" fmla="*/ 365707 w 377596"/>
                        <a:gd name="connsiteY23" fmla="*/ 12997 h 429899"/>
                        <a:gd name="connsiteX24" fmla="*/ 290958 w 377596"/>
                        <a:gd name="connsiteY24" fmla="*/ 419501 h 429899"/>
                        <a:gd name="connsiteX25" fmla="*/ 96074 w 377596"/>
                        <a:gd name="connsiteY25" fmla="*/ 419501 h 429899"/>
                        <a:gd name="connsiteX26" fmla="*/ 10645 w 377596"/>
                        <a:gd name="connsiteY26" fmla="*/ 12997 h 429899"/>
                        <a:gd name="connsiteX27" fmla="*/ 153758 w 377596"/>
                        <a:gd name="connsiteY27" fmla="*/ 23161 h 429899"/>
                        <a:gd name="connsiteX28" fmla="*/ 186844 w 377596"/>
                        <a:gd name="connsiteY28" fmla="*/ 22785 h 429899"/>
                        <a:gd name="connsiteX29" fmla="*/ 365709 w 377596"/>
                        <a:gd name="connsiteY29" fmla="*/ 12997 h 429899"/>
                        <a:gd name="connsiteX30" fmla="*/ 365721 w 377596"/>
                        <a:gd name="connsiteY30" fmla="*/ 12997 h 4298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377596" h="429899">
                          <a:moveTo>
                            <a:pt x="186610" y="12386"/>
                          </a:moveTo>
                          <a:cubicBezTo>
                            <a:pt x="175490" y="12634"/>
                            <a:pt x="164436" y="12758"/>
                            <a:pt x="153758" y="12758"/>
                          </a:cubicBezTo>
                          <a:cubicBezTo>
                            <a:pt x="59025" y="12758"/>
                            <a:pt x="13342" y="2939"/>
                            <a:pt x="12892" y="2840"/>
                          </a:cubicBezTo>
                          <a:lnTo>
                            <a:pt x="0" y="0"/>
                          </a:lnTo>
                          <a:lnTo>
                            <a:pt x="244" y="13195"/>
                          </a:lnTo>
                          <a:cubicBezTo>
                            <a:pt x="1367" y="71547"/>
                            <a:pt x="16178" y="158226"/>
                            <a:pt x="44267" y="270823"/>
                          </a:cubicBezTo>
                          <a:cubicBezTo>
                            <a:pt x="65118" y="354409"/>
                            <a:pt x="85927" y="421899"/>
                            <a:pt x="86136" y="422571"/>
                          </a:cubicBezTo>
                          <a:lnTo>
                            <a:pt x="88402" y="429900"/>
                          </a:lnTo>
                          <a:lnTo>
                            <a:pt x="96074" y="429900"/>
                          </a:lnTo>
                          <a:lnTo>
                            <a:pt x="290958" y="429900"/>
                          </a:lnTo>
                          <a:lnTo>
                            <a:pt x="298226" y="429900"/>
                          </a:lnTo>
                          <a:lnTo>
                            <a:pt x="300725" y="423075"/>
                          </a:lnTo>
                          <a:cubicBezTo>
                            <a:pt x="339849" y="316202"/>
                            <a:pt x="374579" y="26504"/>
                            <a:pt x="376036" y="14224"/>
                          </a:cubicBezTo>
                          <a:lnTo>
                            <a:pt x="377597" y="1081"/>
                          </a:lnTo>
                          <a:lnTo>
                            <a:pt x="364457" y="2671"/>
                          </a:lnTo>
                          <a:cubicBezTo>
                            <a:pt x="363874" y="2741"/>
                            <a:pt x="304693" y="9764"/>
                            <a:pt x="186610" y="12386"/>
                          </a:cubicBezTo>
                          <a:close/>
                          <a:moveTo>
                            <a:pt x="365707" y="23399"/>
                          </a:moveTo>
                          <a:lnTo>
                            <a:pt x="365721" y="23399"/>
                          </a:lnTo>
                          <a:lnTo>
                            <a:pt x="365707" y="23399"/>
                          </a:lnTo>
                          <a:close/>
                          <a:moveTo>
                            <a:pt x="365734" y="2596"/>
                          </a:moveTo>
                          <a:lnTo>
                            <a:pt x="365721" y="2596"/>
                          </a:lnTo>
                          <a:lnTo>
                            <a:pt x="365734" y="2596"/>
                          </a:lnTo>
                          <a:close/>
                          <a:moveTo>
                            <a:pt x="365721" y="12997"/>
                          </a:moveTo>
                          <a:lnTo>
                            <a:pt x="365707" y="12997"/>
                          </a:lnTo>
                          <a:cubicBezTo>
                            <a:pt x="365707" y="12997"/>
                            <a:pt x="330112" y="312540"/>
                            <a:pt x="290958" y="419501"/>
                          </a:cubicBezTo>
                          <a:lnTo>
                            <a:pt x="96074" y="419501"/>
                          </a:lnTo>
                          <a:cubicBezTo>
                            <a:pt x="96074" y="419501"/>
                            <a:pt x="13314" y="151819"/>
                            <a:pt x="10645" y="12997"/>
                          </a:cubicBezTo>
                          <a:cubicBezTo>
                            <a:pt x="10645" y="12997"/>
                            <a:pt x="56390" y="23161"/>
                            <a:pt x="153758" y="23161"/>
                          </a:cubicBezTo>
                          <a:cubicBezTo>
                            <a:pt x="164194" y="23161"/>
                            <a:pt x="175213" y="23045"/>
                            <a:pt x="186844" y="22785"/>
                          </a:cubicBezTo>
                          <a:cubicBezTo>
                            <a:pt x="306977" y="20117"/>
                            <a:pt x="365709" y="12997"/>
                            <a:pt x="365709" y="12997"/>
                          </a:cubicBezTo>
                          <a:lnTo>
                            <a:pt x="365721" y="129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32" name="组合 31"/>
                <p:cNvGrpSpPr/>
                <p:nvPr/>
              </p:nvGrpSpPr>
              <p:grpSpPr>
                <a:xfrm>
                  <a:off x="6571636" y="3436187"/>
                  <a:ext cx="852695" cy="433621"/>
                  <a:chOff x="6571636" y="3436187"/>
                  <a:chExt cx="852695" cy="433621"/>
                </a:xfrm>
              </p:grpSpPr>
              <p:grpSp>
                <p:nvGrpSpPr>
                  <p:cNvPr id="33" name="组合 32"/>
                  <p:cNvGrpSpPr/>
                  <p:nvPr/>
                </p:nvGrpSpPr>
                <p:grpSpPr>
                  <a:xfrm>
                    <a:off x="6665079" y="3687788"/>
                    <a:ext cx="720188" cy="143470"/>
                    <a:chOff x="6665079" y="3687788"/>
                    <a:chExt cx="720188" cy="143470"/>
                  </a:xfrm>
                </p:grpSpPr>
                <p:sp>
                  <p:nvSpPr>
                    <p:cNvPr id="48" name="任意多边形: 形状 47"/>
                    <p:cNvSpPr/>
                    <p:nvPr/>
                  </p:nvSpPr>
                  <p:spPr>
                    <a:xfrm>
                      <a:off x="6665079" y="3687788"/>
                      <a:ext cx="720188" cy="143470"/>
                    </a:xfrm>
                    <a:custGeom>
                      <a:avLst/>
                      <a:gdLst>
                        <a:gd name="connsiteX0" fmla="*/ 0 w 720188"/>
                        <a:gd name="connsiteY0" fmla="*/ 0 h 143470"/>
                        <a:gd name="connsiteX1" fmla="*/ 720189 w 720188"/>
                        <a:gd name="connsiteY1" fmla="*/ 0 h 143470"/>
                        <a:gd name="connsiteX2" fmla="*/ 720189 w 720188"/>
                        <a:gd name="connsiteY2" fmla="*/ 143471 h 143470"/>
                        <a:gd name="connsiteX3" fmla="*/ 0 w 720188"/>
                        <a:gd name="connsiteY3" fmla="*/ 143471 h 1434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20188" h="143470">
                          <a:moveTo>
                            <a:pt x="0" y="0"/>
                          </a:moveTo>
                          <a:lnTo>
                            <a:pt x="720189" y="0"/>
                          </a:lnTo>
                          <a:lnTo>
                            <a:pt x="720189" y="143471"/>
                          </a:lnTo>
                          <a:lnTo>
                            <a:pt x="0" y="14347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9" name="任意多边形: 形状 48"/>
                    <p:cNvSpPr/>
                    <p:nvPr/>
                  </p:nvSpPr>
                  <p:spPr>
                    <a:xfrm>
                      <a:off x="6665079" y="3687788"/>
                      <a:ext cx="720188" cy="143470"/>
                    </a:xfrm>
                    <a:custGeom>
                      <a:avLst/>
                      <a:gdLst>
                        <a:gd name="connsiteX0" fmla="*/ 0 w 720188"/>
                        <a:gd name="connsiteY0" fmla="*/ 0 h 143470"/>
                        <a:gd name="connsiteX1" fmla="*/ 720189 w 720188"/>
                        <a:gd name="connsiteY1" fmla="*/ 0 h 143470"/>
                        <a:gd name="connsiteX2" fmla="*/ 720189 w 720188"/>
                        <a:gd name="connsiteY2" fmla="*/ 143471 h 143470"/>
                        <a:gd name="connsiteX3" fmla="*/ 0 w 720188"/>
                        <a:gd name="connsiteY3" fmla="*/ 143471 h 1434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20188" h="143470">
                          <a:moveTo>
                            <a:pt x="0" y="0"/>
                          </a:moveTo>
                          <a:lnTo>
                            <a:pt x="720189" y="0"/>
                          </a:lnTo>
                          <a:lnTo>
                            <a:pt x="720189" y="143471"/>
                          </a:lnTo>
                          <a:lnTo>
                            <a:pt x="0" y="143471"/>
                          </a:lnTo>
                          <a:close/>
                        </a:path>
                      </a:pathLst>
                    </a:custGeom>
                    <a:noFill/>
                    <a:ln w="8792" cap="rnd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4" name="组合 33"/>
                  <p:cNvGrpSpPr/>
                  <p:nvPr/>
                </p:nvGrpSpPr>
                <p:grpSpPr>
                  <a:xfrm>
                    <a:off x="6629698" y="3645754"/>
                    <a:ext cx="794633" cy="66157"/>
                    <a:chOff x="6629698" y="3645754"/>
                    <a:chExt cx="794633" cy="66157"/>
                  </a:xfrm>
                </p:grpSpPr>
                <p:sp>
                  <p:nvSpPr>
                    <p:cNvPr id="46" name="任意多边形: 形状 45"/>
                    <p:cNvSpPr/>
                    <p:nvPr/>
                  </p:nvSpPr>
                  <p:spPr>
                    <a:xfrm>
                      <a:off x="6634899" y="3650955"/>
                      <a:ext cx="784229" cy="55756"/>
                    </a:xfrm>
                    <a:custGeom>
                      <a:avLst/>
                      <a:gdLst>
                        <a:gd name="connsiteX0" fmla="*/ 0 w 784229"/>
                        <a:gd name="connsiteY0" fmla="*/ 0 h 55756"/>
                        <a:gd name="connsiteX1" fmla="*/ 784230 w 784229"/>
                        <a:gd name="connsiteY1" fmla="*/ 0 h 55756"/>
                        <a:gd name="connsiteX2" fmla="*/ 784230 w 784229"/>
                        <a:gd name="connsiteY2" fmla="*/ 55756 h 55756"/>
                        <a:gd name="connsiteX3" fmla="*/ 0 w 784229"/>
                        <a:gd name="connsiteY3" fmla="*/ 55756 h 557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84229" h="55756">
                          <a:moveTo>
                            <a:pt x="0" y="0"/>
                          </a:moveTo>
                          <a:lnTo>
                            <a:pt x="784230" y="0"/>
                          </a:lnTo>
                          <a:lnTo>
                            <a:pt x="784230" y="55756"/>
                          </a:lnTo>
                          <a:lnTo>
                            <a:pt x="0" y="55756"/>
                          </a:lnTo>
                          <a:close/>
                        </a:path>
                      </a:pathLst>
                    </a:custGeom>
                    <a:solidFill>
                      <a:srgbClr val="4052F2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7" name="任意多边形: 形状 46"/>
                    <p:cNvSpPr/>
                    <p:nvPr/>
                  </p:nvSpPr>
                  <p:spPr>
                    <a:xfrm>
                      <a:off x="6629698" y="3645754"/>
                      <a:ext cx="794633" cy="66157"/>
                    </a:xfrm>
                    <a:custGeom>
                      <a:avLst/>
                      <a:gdLst>
                        <a:gd name="connsiteX0" fmla="*/ 10401 w 794633"/>
                        <a:gd name="connsiteY0" fmla="*/ 0 h 66157"/>
                        <a:gd name="connsiteX1" fmla="*/ 0 w 794633"/>
                        <a:gd name="connsiteY1" fmla="*/ 0 h 66157"/>
                        <a:gd name="connsiteX2" fmla="*/ 0 w 794633"/>
                        <a:gd name="connsiteY2" fmla="*/ 10401 h 66157"/>
                        <a:gd name="connsiteX3" fmla="*/ 0 w 794633"/>
                        <a:gd name="connsiteY3" fmla="*/ 55757 h 66157"/>
                        <a:gd name="connsiteX4" fmla="*/ 0 w 794633"/>
                        <a:gd name="connsiteY4" fmla="*/ 66158 h 66157"/>
                        <a:gd name="connsiteX5" fmla="*/ 10401 w 794633"/>
                        <a:gd name="connsiteY5" fmla="*/ 66158 h 66157"/>
                        <a:gd name="connsiteX6" fmla="*/ 784232 w 794633"/>
                        <a:gd name="connsiteY6" fmla="*/ 66158 h 66157"/>
                        <a:gd name="connsiteX7" fmla="*/ 794633 w 794633"/>
                        <a:gd name="connsiteY7" fmla="*/ 66158 h 66157"/>
                        <a:gd name="connsiteX8" fmla="*/ 794633 w 794633"/>
                        <a:gd name="connsiteY8" fmla="*/ 55757 h 66157"/>
                        <a:gd name="connsiteX9" fmla="*/ 794633 w 794633"/>
                        <a:gd name="connsiteY9" fmla="*/ 10401 h 66157"/>
                        <a:gd name="connsiteX10" fmla="*/ 794633 w 794633"/>
                        <a:gd name="connsiteY10" fmla="*/ 0 h 66157"/>
                        <a:gd name="connsiteX11" fmla="*/ 784232 w 794633"/>
                        <a:gd name="connsiteY11" fmla="*/ 0 h 66157"/>
                        <a:gd name="connsiteX12" fmla="*/ 10401 w 794633"/>
                        <a:gd name="connsiteY12" fmla="*/ 0 h 66157"/>
                        <a:gd name="connsiteX13" fmla="*/ 784232 w 794633"/>
                        <a:gd name="connsiteY13" fmla="*/ 55757 h 66157"/>
                        <a:gd name="connsiteX14" fmla="*/ 10401 w 794633"/>
                        <a:gd name="connsiteY14" fmla="*/ 55757 h 66157"/>
                        <a:gd name="connsiteX15" fmla="*/ 10401 w 794633"/>
                        <a:gd name="connsiteY15" fmla="*/ 10401 h 66157"/>
                        <a:gd name="connsiteX16" fmla="*/ 784232 w 794633"/>
                        <a:gd name="connsiteY16" fmla="*/ 10401 h 66157"/>
                        <a:gd name="connsiteX17" fmla="*/ 784232 w 794633"/>
                        <a:gd name="connsiteY17" fmla="*/ 55757 h 661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94633" h="66157">
                          <a:moveTo>
                            <a:pt x="10401" y="0"/>
                          </a:moveTo>
                          <a:lnTo>
                            <a:pt x="0" y="0"/>
                          </a:lnTo>
                          <a:lnTo>
                            <a:pt x="0" y="10401"/>
                          </a:lnTo>
                          <a:lnTo>
                            <a:pt x="0" y="55757"/>
                          </a:lnTo>
                          <a:lnTo>
                            <a:pt x="0" y="66158"/>
                          </a:lnTo>
                          <a:lnTo>
                            <a:pt x="10401" y="66158"/>
                          </a:lnTo>
                          <a:lnTo>
                            <a:pt x="784232" y="66158"/>
                          </a:lnTo>
                          <a:lnTo>
                            <a:pt x="794633" y="66158"/>
                          </a:lnTo>
                          <a:lnTo>
                            <a:pt x="794633" y="55757"/>
                          </a:lnTo>
                          <a:lnTo>
                            <a:pt x="794633" y="10401"/>
                          </a:lnTo>
                          <a:lnTo>
                            <a:pt x="794633" y="0"/>
                          </a:lnTo>
                          <a:lnTo>
                            <a:pt x="784232" y="0"/>
                          </a:lnTo>
                          <a:lnTo>
                            <a:pt x="10401" y="0"/>
                          </a:lnTo>
                          <a:close/>
                          <a:moveTo>
                            <a:pt x="784232" y="55757"/>
                          </a:moveTo>
                          <a:lnTo>
                            <a:pt x="10401" y="55757"/>
                          </a:lnTo>
                          <a:lnTo>
                            <a:pt x="10401" y="10401"/>
                          </a:lnTo>
                          <a:lnTo>
                            <a:pt x="784232" y="10401"/>
                          </a:lnTo>
                          <a:lnTo>
                            <a:pt x="784232" y="5575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5" name="组合 34"/>
                  <p:cNvGrpSpPr/>
                  <p:nvPr/>
                </p:nvGrpSpPr>
                <p:grpSpPr>
                  <a:xfrm>
                    <a:off x="6629698" y="3803651"/>
                    <a:ext cx="794633" cy="66157"/>
                    <a:chOff x="6629698" y="3803651"/>
                    <a:chExt cx="794633" cy="66157"/>
                  </a:xfrm>
                </p:grpSpPr>
                <p:sp>
                  <p:nvSpPr>
                    <p:cNvPr id="44" name="任意多边形: 形状 43"/>
                    <p:cNvSpPr/>
                    <p:nvPr/>
                  </p:nvSpPr>
                  <p:spPr>
                    <a:xfrm>
                      <a:off x="6634899" y="3808851"/>
                      <a:ext cx="784229" cy="55756"/>
                    </a:xfrm>
                    <a:custGeom>
                      <a:avLst/>
                      <a:gdLst>
                        <a:gd name="connsiteX0" fmla="*/ 0 w 784229"/>
                        <a:gd name="connsiteY0" fmla="*/ 0 h 55756"/>
                        <a:gd name="connsiteX1" fmla="*/ 784230 w 784229"/>
                        <a:gd name="connsiteY1" fmla="*/ 0 h 55756"/>
                        <a:gd name="connsiteX2" fmla="*/ 784230 w 784229"/>
                        <a:gd name="connsiteY2" fmla="*/ 55756 h 55756"/>
                        <a:gd name="connsiteX3" fmla="*/ 0 w 784229"/>
                        <a:gd name="connsiteY3" fmla="*/ 55756 h 557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84229" h="55756">
                          <a:moveTo>
                            <a:pt x="0" y="0"/>
                          </a:moveTo>
                          <a:lnTo>
                            <a:pt x="784230" y="0"/>
                          </a:lnTo>
                          <a:lnTo>
                            <a:pt x="784230" y="55756"/>
                          </a:lnTo>
                          <a:lnTo>
                            <a:pt x="0" y="55756"/>
                          </a:lnTo>
                          <a:close/>
                        </a:path>
                      </a:pathLst>
                    </a:custGeom>
                    <a:solidFill>
                      <a:srgbClr val="4052F2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5" name="任意多边形: 形状 44"/>
                    <p:cNvSpPr/>
                    <p:nvPr/>
                  </p:nvSpPr>
                  <p:spPr>
                    <a:xfrm>
                      <a:off x="6629698" y="3803651"/>
                      <a:ext cx="794633" cy="66157"/>
                    </a:xfrm>
                    <a:custGeom>
                      <a:avLst/>
                      <a:gdLst>
                        <a:gd name="connsiteX0" fmla="*/ 10401 w 794633"/>
                        <a:gd name="connsiteY0" fmla="*/ 0 h 66157"/>
                        <a:gd name="connsiteX1" fmla="*/ 0 w 794633"/>
                        <a:gd name="connsiteY1" fmla="*/ 0 h 66157"/>
                        <a:gd name="connsiteX2" fmla="*/ 0 w 794633"/>
                        <a:gd name="connsiteY2" fmla="*/ 10401 h 66157"/>
                        <a:gd name="connsiteX3" fmla="*/ 0 w 794633"/>
                        <a:gd name="connsiteY3" fmla="*/ 55757 h 66157"/>
                        <a:gd name="connsiteX4" fmla="*/ 0 w 794633"/>
                        <a:gd name="connsiteY4" fmla="*/ 66158 h 66157"/>
                        <a:gd name="connsiteX5" fmla="*/ 10401 w 794633"/>
                        <a:gd name="connsiteY5" fmla="*/ 66158 h 66157"/>
                        <a:gd name="connsiteX6" fmla="*/ 784232 w 794633"/>
                        <a:gd name="connsiteY6" fmla="*/ 66158 h 66157"/>
                        <a:gd name="connsiteX7" fmla="*/ 794633 w 794633"/>
                        <a:gd name="connsiteY7" fmla="*/ 66158 h 66157"/>
                        <a:gd name="connsiteX8" fmla="*/ 794633 w 794633"/>
                        <a:gd name="connsiteY8" fmla="*/ 55757 h 66157"/>
                        <a:gd name="connsiteX9" fmla="*/ 794633 w 794633"/>
                        <a:gd name="connsiteY9" fmla="*/ 10401 h 66157"/>
                        <a:gd name="connsiteX10" fmla="*/ 794633 w 794633"/>
                        <a:gd name="connsiteY10" fmla="*/ 0 h 66157"/>
                        <a:gd name="connsiteX11" fmla="*/ 784232 w 794633"/>
                        <a:gd name="connsiteY11" fmla="*/ 0 h 66157"/>
                        <a:gd name="connsiteX12" fmla="*/ 10401 w 794633"/>
                        <a:gd name="connsiteY12" fmla="*/ 0 h 66157"/>
                        <a:gd name="connsiteX13" fmla="*/ 784232 w 794633"/>
                        <a:gd name="connsiteY13" fmla="*/ 55757 h 66157"/>
                        <a:gd name="connsiteX14" fmla="*/ 10401 w 794633"/>
                        <a:gd name="connsiteY14" fmla="*/ 55757 h 66157"/>
                        <a:gd name="connsiteX15" fmla="*/ 10401 w 794633"/>
                        <a:gd name="connsiteY15" fmla="*/ 10401 h 66157"/>
                        <a:gd name="connsiteX16" fmla="*/ 784232 w 794633"/>
                        <a:gd name="connsiteY16" fmla="*/ 10401 h 66157"/>
                        <a:gd name="connsiteX17" fmla="*/ 784232 w 794633"/>
                        <a:gd name="connsiteY17" fmla="*/ 55757 h 661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94633" h="66157">
                          <a:moveTo>
                            <a:pt x="10401" y="0"/>
                          </a:moveTo>
                          <a:lnTo>
                            <a:pt x="0" y="0"/>
                          </a:lnTo>
                          <a:lnTo>
                            <a:pt x="0" y="10401"/>
                          </a:lnTo>
                          <a:lnTo>
                            <a:pt x="0" y="55757"/>
                          </a:lnTo>
                          <a:lnTo>
                            <a:pt x="0" y="66158"/>
                          </a:lnTo>
                          <a:lnTo>
                            <a:pt x="10401" y="66158"/>
                          </a:lnTo>
                          <a:lnTo>
                            <a:pt x="784232" y="66158"/>
                          </a:lnTo>
                          <a:lnTo>
                            <a:pt x="794633" y="66158"/>
                          </a:lnTo>
                          <a:lnTo>
                            <a:pt x="794633" y="55757"/>
                          </a:lnTo>
                          <a:lnTo>
                            <a:pt x="794633" y="10401"/>
                          </a:lnTo>
                          <a:lnTo>
                            <a:pt x="794633" y="0"/>
                          </a:lnTo>
                          <a:lnTo>
                            <a:pt x="784232" y="0"/>
                          </a:lnTo>
                          <a:lnTo>
                            <a:pt x="10401" y="0"/>
                          </a:lnTo>
                          <a:close/>
                          <a:moveTo>
                            <a:pt x="784232" y="55757"/>
                          </a:moveTo>
                          <a:lnTo>
                            <a:pt x="10401" y="55757"/>
                          </a:lnTo>
                          <a:lnTo>
                            <a:pt x="10401" y="10401"/>
                          </a:lnTo>
                          <a:lnTo>
                            <a:pt x="784232" y="10401"/>
                          </a:lnTo>
                          <a:lnTo>
                            <a:pt x="784232" y="5575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6" name="任意多边形: 形状 35"/>
                  <p:cNvSpPr/>
                  <p:nvPr/>
                </p:nvSpPr>
                <p:spPr>
                  <a:xfrm>
                    <a:off x="6571636" y="3532678"/>
                    <a:ext cx="732458" cy="123474"/>
                  </a:xfrm>
                  <a:custGeom>
                    <a:avLst/>
                    <a:gdLst>
                      <a:gd name="connsiteX0" fmla="*/ 713522 w 732458"/>
                      <a:gd name="connsiteY0" fmla="*/ 0 h 123474"/>
                      <a:gd name="connsiteX1" fmla="*/ 18936 w 732458"/>
                      <a:gd name="connsiteY1" fmla="*/ 0 h 123474"/>
                      <a:gd name="connsiteX2" fmla="*/ 0 w 732458"/>
                      <a:gd name="connsiteY2" fmla="*/ 18936 h 123474"/>
                      <a:gd name="connsiteX3" fmla="*/ 0 w 732458"/>
                      <a:gd name="connsiteY3" fmla="*/ 104539 h 123474"/>
                      <a:gd name="connsiteX4" fmla="*/ 18936 w 732458"/>
                      <a:gd name="connsiteY4" fmla="*/ 123475 h 123474"/>
                      <a:gd name="connsiteX5" fmla="*/ 713522 w 732458"/>
                      <a:gd name="connsiteY5" fmla="*/ 123475 h 123474"/>
                      <a:gd name="connsiteX6" fmla="*/ 732459 w 732458"/>
                      <a:gd name="connsiteY6" fmla="*/ 104539 h 123474"/>
                      <a:gd name="connsiteX7" fmla="*/ 732459 w 732458"/>
                      <a:gd name="connsiteY7" fmla="*/ 18936 h 123474"/>
                      <a:gd name="connsiteX8" fmla="*/ 713522 w 732458"/>
                      <a:gd name="connsiteY8" fmla="*/ 0 h 1234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32458" h="123474">
                        <a:moveTo>
                          <a:pt x="713522" y="0"/>
                        </a:moveTo>
                        <a:lnTo>
                          <a:pt x="18936" y="0"/>
                        </a:lnTo>
                        <a:cubicBezTo>
                          <a:pt x="8478" y="0"/>
                          <a:pt x="0" y="8478"/>
                          <a:pt x="0" y="18936"/>
                        </a:cubicBezTo>
                        <a:lnTo>
                          <a:pt x="0" y="104539"/>
                        </a:lnTo>
                        <a:cubicBezTo>
                          <a:pt x="0" y="114997"/>
                          <a:pt x="8478" y="123475"/>
                          <a:pt x="18936" y="123475"/>
                        </a:cubicBezTo>
                        <a:lnTo>
                          <a:pt x="713522" y="123475"/>
                        </a:lnTo>
                        <a:cubicBezTo>
                          <a:pt x="723981" y="123475"/>
                          <a:pt x="732459" y="114997"/>
                          <a:pt x="732459" y="104539"/>
                        </a:cubicBezTo>
                        <a:lnTo>
                          <a:pt x="732459" y="18936"/>
                        </a:lnTo>
                        <a:cubicBezTo>
                          <a:pt x="732459" y="8478"/>
                          <a:pt x="723979" y="0"/>
                          <a:pt x="713522" y="0"/>
                        </a:cubicBezTo>
                        <a:close/>
                      </a:path>
                    </a:pathLst>
                  </a:custGeom>
                  <a:solidFill>
                    <a:srgbClr val="0B065A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37" name="组合 36"/>
                  <p:cNvGrpSpPr/>
                  <p:nvPr/>
                </p:nvGrpSpPr>
                <p:grpSpPr>
                  <a:xfrm>
                    <a:off x="6765133" y="3436187"/>
                    <a:ext cx="656948" cy="96491"/>
                    <a:chOff x="6765133" y="3436187"/>
                    <a:chExt cx="656948" cy="96491"/>
                  </a:xfrm>
                </p:grpSpPr>
                <p:sp>
                  <p:nvSpPr>
                    <p:cNvPr id="42" name="任意多边形: 形状 41"/>
                    <p:cNvSpPr/>
                    <p:nvPr/>
                  </p:nvSpPr>
                  <p:spPr>
                    <a:xfrm>
                      <a:off x="6765133" y="3436187"/>
                      <a:ext cx="656948" cy="96491"/>
                    </a:xfrm>
                    <a:custGeom>
                      <a:avLst/>
                      <a:gdLst>
                        <a:gd name="connsiteX0" fmla="*/ 638012 w 656948"/>
                        <a:gd name="connsiteY0" fmla="*/ 0 h 96491"/>
                        <a:gd name="connsiteX1" fmla="*/ 18936 w 656948"/>
                        <a:gd name="connsiteY1" fmla="*/ 0 h 96491"/>
                        <a:gd name="connsiteX2" fmla="*/ 0 w 656948"/>
                        <a:gd name="connsiteY2" fmla="*/ 18936 h 96491"/>
                        <a:gd name="connsiteX3" fmla="*/ 0 w 656948"/>
                        <a:gd name="connsiteY3" fmla="*/ 77555 h 96491"/>
                        <a:gd name="connsiteX4" fmla="*/ 18936 w 656948"/>
                        <a:gd name="connsiteY4" fmla="*/ 96491 h 96491"/>
                        <a:gd name="connsiteX5" fmla="*/ 638012 w 656948"/>
                        <a:gd name="connsiteY5" fmla="*/ 96491 h 96491"/>
                        <a:gd name="connsiteX6" fmla="*/ 656948 w 656948"/>
                        <a:gd name="connsiteY6" fmla="*/ 77555 h 96491"/>
                        <a:gd name="connsiteX7" fmla="*/ 656948 w 656948"/>
                        <a:gd name="connsiteY7" fmla="*/ 18936 h 96491"/>
                        <a:gd name="connsiteX8" fmla="*/ 638012 w 656948"/>
                        <a:gd name="connsiteY8" fmla="*/ 0 h 964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56948" h="96491">
                          <a:moveTo>
                            <a:pt x="638012" y="0"/>
                          </a:moveTo>
                          <a:lnTo>
                            <a:pt x="18936" y="0"/>
                          </a:lnTo>
                          <a:cubicBezTo>
                            <a:pt x="8478" y="0"/>
                            <a:pt x="0" y="8478"/>
                            <a:pt x="0" y="18936"/>
                          </a:cubicBezTo>
                          <a:lnTo>
                            <a:pt x="0" y="77555"/>
                          </a:lnTo>
                          <a:cubicBezTo>
                            <a:pt x="0" y="88013"/>
                            <a:pt x="8478" y="96491"/>
                            <a:pt x="18936" y="96491"/>
                          </a:cubicBezTo>
                          <a:lnTo>
                            <a:pt x="638012" y="96491"/>
                          </a:lnTo>
                          <a:cubicBezTo>
                            <a:pt x="648470" y="96491"/>
                            <a:pt x="656948" y="88013"/>
                            <a:pt x="656948" y="77555"/>
                          </a:cubicBezTo>
                          <a:lnTo>
                            <a:pt x="656948" y="18936"/>
                          </a:lnTo>
                          <a:cubicBezTo>
                            <a:pt x="656948" y="8478"/>
                            <a:pt x="648468" y="0"/>
                            <a:pt x="638012" y="0"/>
                          </a:cubicBezTo>
                          <a:close/>
                        </a:path>
                      </a:pathLst>
                    </a:custGeom>
                    <a:solidFill>
                      <a:srgbClr val="FCAA23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3" name="任意多边形: 形状 42"/>
                    <p:cNvSpPr/>
                    <p:nvPr/>
                  </p:nvSpPr>
                  <p:spPr>
                    <a:xfrm>
                      <a:off x="6765133" y="3436187"/>
                      <a:ext cx="656948" cy="96491"/>
                    </a:xfrm>
                    <a:custGeom>
                      <a:avLst/>
                      <a:gdLst>
                        <a:gd name="connsiteX0" fmla="*/ 638012 w 656948"/>
                        <a:gd name="connsiteY0" fmla="*/ 0 h 96491"/>
                        <a:gd name="connsiteX1" fmla="*/ 18936 w 656948"/>
                        <a:gd name="connsiteY1" fmla="*/ 0 h 96491"/>
                        <a:gd name="connsiteX2" fmla="*/ 0 w 656948"/>
                        <a:gd name="connsiteY2" fmla="*/ 18936 h 96491"/>
                        <a:gd name="connsiteX3" fmla="*/ 0 w 656948"/>
                        <a:gd name="connsiteY3" fmla="*/ 77555 h 96491"/>
                        <a:gd name="connsiteX4" fmla="*/ 18936 w 656948"/>
                        <a:gd name="connsiteY4" fmla="*/ 96491 h 96491"/>
                        <a:gd name="connsiteX5" fmla="*/ 638012 w 656948"/>
                        <a:gd name="connsiteY5" fmla="*/ 96491 h 96491"/>
                        <a:gd name="connsiteX6" fmla="*/ 656948 w 656948"/>
                        <a:gd name="connsiteY6" fmla="*/ 77555 h 96491"/>
                        <a:gd name="connsiteX7" fmla="*/ 656948 w 656948"/>
                        <a:gd name="connsiteY7" fmla="*/ 18936 h 96491"/>
                        <a:gd name="connsiteX8" fmla="*/ 638012 w 656948"/>
                        <a:gd name="connsiteY8" fmla="*/ 0 h 964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56948" h="96491">
                          <a:moveTo>
                            <a:pt x="638012" y="0"/>
                          </a:moveTo>
                          <a:lnTo>
                            <a:pt x="18936" y="0"/>
                          </a:lnTo>
                          <a:cubicBezTo>
                            <a:pt x="8478" y="0"/>
                            <a:pt x="0" y="8478"/>
                            <a:pt x="0" y="18936"/>
                          </a:cubicBezTo>
                          <a:lnTo>
                            <a:pt x="0" y="77555"/>
                          </a:lnTo>
                          <a:cubicBezTo>
                            <a:pt x="0" y="88013"/>
                            <a:pt x="8478" y="96491"/>
                            <a:pt x="18936" y="96491"/>
                          </a:cubicBezTo>
                          <a:lnTo>
                            <a:pt x="638012" y="96491"/>
                          </a:lnTo>
                          <a:cubicBezTo>
                            <a:pt x="648470" y="96491"/>
                            <a:pt x="656948" y="88013"/>
                            <a:pt x="656948" y="77555"/>
                          </a:cubicBezTo>
                          <a:lnTo>
                            <a:pt x="656948" y="18936"/>
                          </a:lnTo>
                          <a:cubicBezTo>
                            <a:pt x="656948" y="8478"/>
                            <a:pt x="648468" y="0"/>
                            <a:pt x="63801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8792" cap="rnd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38" name="任意多边形: 形状 37"/>
                  <p:cNvSpPr/>
                  <p:nvPr/>
                </p:nvSpPr>
                <p:spPr>
                  <a:xfrm>
                    <a:off x="6711317" y="3732849"/>
                    <a:ext cx="329670" cy="3959"/>
                  </a:xfrm>
                  <a:custGeom>
                    <a:avLst/>
                    <a:gdLst>
                      <a:gd name="connsiteX0" fmla="*/ 328758 w 329670"/>
                      <a:gd name="connsiteY0" fmla="*/ 1034 h 3959"/>
                      <a:gd name="connsiteX1" fmla="*/ 164834 w 329670"/>
                      <a:gd name="connsiteY1" fmla="*/ 821 h 3959"/>
                      <a:gd name="connsiteX2" fmla="*/ 913 w 329670"/>
                      <a:gd name="connsiteY2" fmla="*/ 1034 h 3959"/>
                      <a:gd name="connsiteX3" fmla="*/ 913 w 329670"/>
                      <a:gd name="connsiteY3" fmla="*/ 2925 h 3959"/>
                      <a:gd name="connsiteX4" fmla="*/ 164834 w 329670"/>
                      <a:gd name="connsiteY4" fmla="*/ 3138 h 3959"/>
                      <a:gd name="connsiteX5" fmla="*/ 328758 w 329670"/>
                      <a:gd name="connsiteY5" fmla="*/ 2925 h 3959"/>
                      <a:gd name="connsiteX6" fmla="*/ 328758 w 329670"/>
                      <a:gd name="connsiteY6" fmla="*/ 1034 h 39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9670" h="3959">
                        <a:moveTo>
                          <a:pt x="328758" y="1034"/>
                        </a:moveTo>
                        <a:cubicBezTo>
                          <a:pt x="274138" y="19"/>
                          <a:pt x="219461" y="821"/>
                          <a:pt x="164834" y="821"/>
                        </a:cubicBezTo>
                        <a:cubicBezTo>
                          <a:pt x="110271" y="821"/>
                          <a:pt x="55434" y="-1161"/>
                          <a:pt x="913" y="1034"/>
                        </a:cubicBezTo>
                        <a:cubicBezTo>
                          <a:pt x="-303" y="1083"/>
                          <a:pt x="-305" y="2874"/>
                          <a:pt x="913" y="2925"/>
                        </a:cubicBezTo>
                        <a:cubicBezTo>
                          <a:pt x="55434" y="5121"/>
                          <a:pt x="110274" y="3138"/>
                          <a:pt x="164834" y="3138"/>
                        </a:cubicBezTo>
                        <a:cubicBezTo>
                          <a:pt x="219461" y="3138"/>
                          <a:pt x="274138" y="3940"/>
                          <a:pt x="328758" y="2925"/>
                        </a:cubicBezTo>
                        <a:cubicBezTo>
                          <a:pt x="329973" y="2900"/>
                          <a:pt x="329976" y="1056"/>
                          <a:pt x="328758" y="103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9" name="任意多边形: 形状 38"/>
                  <p:cNvSpPr/>
                  <p:nvPr/>
                </p:nvSpPr>
                <p:spPr>
                  <a:xfrm>
                    <a:off x="6877980" y="3771851"/>
                    <a:ext cx="450704" cy="5180"/>
                  </a:xfrm>
                  <a:custGeom>
                    <a:avLst/>
                    <a:gdLst>
                      <a:gd name="connsiteX0" fmla="*/ 449322 w 450704"/>
                      <a:gd name="connsiteY0" fmla="*/ 1157 h 5180"/>
                      <a:gd name="connsiteX1" fmla="*/ 335848 w 450704"/>
                      <a:gd name="connsiteY1" fmla="*/ 515 h 5180"/>
                      <a:gd name="connsiteX2" fmla="*/ 224955 w 450704"/>
                      <a:gd name="connsiteY2" fmla="*/ 812 h 5180"/>
                      <a:gd name="connsiteX3" fmla="*/ 588 w 450704"/>
                      <a:gd name="connsiteY3" fmla="*/ 1981 h 5180"/>
                      <a:gd name="connsiteX4" fmla="*/ 588 w 450704"/>
                      <a:gd name="connsiteY4" fmla="*/ 3201 h 5180"/>
                      <a:gd name="connsiteX5" fmla="*/ 224955 w 450704"/>
                      <a:gd name="connsiteY5" fmla="*/ 4370 h 5180"/>
                      <a:gd name="connsiteX6" fmla="*/ 335848 w 450704"/>
                      <a:gd name="connsiteY6" fmla="*/ 4667 h 5180"/>
                      <a:gd name="connsiteX7" fmla="*/ 449322 w 450704"/>
                      <a:gd name="connsiteY7" fmla="*/ 4023 h 5180"/>
                      <a:gd name="connsiteX8" fmla="*/ 449322 w 450704"/>
                      <a:gd name="connsiteY8" fmla="*/ 1157 h 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50704" h="5180">
                        <a:moveTo>
                          <a:pt x="449322" y="1157"/>
                        </a:moveTo>
                        <a:cubicBezTo>
                          <a:pt x="411669" y="-921"/>
                          <a:pt x="373552" y="414"/>
                          <a:pt x="335848" y="515"/>
                        </a:cubicBezTo>
                        <a:cubicBezTo>
                          <a:pt x="298883" y="614"/>
                          <a:pt x="261918" y="675"/>
                          <a:pt x="224955" y="812"/>
                        </a:cubicBezTo>
                        <a:cubicBezTo>
                          <a:pt x="150170" y="1086"/>
                          <a:pt x="75369" y="1249"/>
                          <a:pt x="588" y="1981"/>
                        </a:cubicBezTo>
                        <a:cubicBezTo>
                          <a:pt x="-196" y="1990"/>
                          <a:pt x="-196" y="3192"/>
                          <a:pt x="588" y="3201"/>
                        </a:cubicBezTo>
                        <a:cubicBezTo>
                          <a:pt x="75369" y="3935"/>
                          <a:pt x="150170" y="4095"/>
                          <a:pt x="224955" y="4370"/>
                        </a:cubicBezTo>
                        <a:cubicBezTo>
                          <a:pt x="261918" y="4506"/>
                          <a:pt x="298885" y="4568"/>
                          <a:pt x="335848" y="4667"/>
                        </a:cubicBezTo>
                        <a:cubicBezTo>
                          <a:pt x="373545" y="4768"/>
                          <a:pt x="411673" y="6100"/>
                          <a:pt x="449322" y="4023"/>
                        </a:cubicBezTo>
                        <a:cubicBezTo>
                          <a:pt x="451164" y="3919"/>
                          <a:pt x="451168" y="1260"/>
                          <a:pt x="449322" y="115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" name="任意多边形: 形状 39"/>
                  <p:cNvSpPr/>
                  <p:nvPr/>
                </p:nvSpPr>
                <p:spPr>
                  <a:xfrm>
                    <a:off x="7096163" y="3732843"/>
                    <a:ext cx="183696" cy="3970"/>
                  </a:xfrm>
                  <a:custGeom>
                    <a:avLst/>
                    <a:gdLst>
                      <a:gd name="connsiteX0" fmla="*/ 182786 w 183696"/>
                      <a:gd name="connsiteY0" fmla="*/ 1041 h 3970"/>
                      <a:gd name="connsiteX1" fmla="*/ 91878 w 183696"/>
                      <a:gd name="connsiteY1" fmla="*/ 683 h 3970"/>
                      <a:gd name="connsiteX2" fmla="*/ 972 w 183696"/>
                      <a:gd name="connsiteY2" fmla="*/ 980 h 3970"/>
                      <a:gd name="connsiteX3" fmla="*/ 972 w 183696"/>
                      <a:gd name="connsiteY3" fmla="*/ 2991 h 3970"/>
                      <a:gd name="connsiteX4" fmla="*/ 91878 w 183696"/>
                      <a:gd name="connsiteY4" fmla="*/ 3288 h 3970"/>
                      <a:gd name="connsiteX5" fmla="*/ 182786 w 183696"/>
                      <a:gd name="connsiteY5" fmla="*/ 2929 h 3970"/>
                      <a:gd name="connsiteX6" fmla="*/ 182786 w 183696"/>
                      <a:gd name="connsiteY6" fmla="*/ 1041 h 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696" h="3970">
                        <a:moveTo>
                          <a:pt x="182786" y="1041"/>
                        </a:moveTo>
                        <a:cubicBezTo>
                          <a:pt x="152731" y="-1062"/>
                          <a:pt x="122011" y="670"/>
                          <a:pt x="91878" y="683"/>
                        </a:cubicBezTo>
                        <a:cubicBezTo>
                          <a:pt x="61575" y="698"/>
                          <a:pt x="31275" y="788"/>
                          <a:pt x="972" y="980"/>
                        </a:cubicBezTo>
                        <a:cubicBezTo>
                          <a:pt x="-323" y="989"/>
                          <a:pt x="-325" y="2982"/>
                          <a:pt x="972" y="2991"/>
                        </a:cubicBezTo>
                        <a:cubicBezTo>
                          <a:pt x="31275" y="3182"/>
                          <a:pt x="61575" y="3272"/>
                          <a:pt x="91878" y="3288"/>
                        </a:cubicBezTo>
                        <a:cubicBezTo>
                          <a:pt x="122007" y="3301"/>
                          <a:pt x="152734" y="5033"/>
                          <a:pt x="182786" y="2929"/>
                        </a:cubicBezTo>
                        <a:cubicBezTo>
                          <a:pt x="183999" y="2846"/>
                          <a:pt x="184001" y="1125"/>
                          <a:pt x="182786" y="104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1" name="任意多边形: 形状 40"/>
                  <p:cNvSpPr/>
                  <p:nvPr/>
                </p:nvSpPr>
                <p:spPr>
                  <a:xfrm>
                    <a:off x="6740388" y="3771486"/>
                    <a:ext cx="76906" cy="2114"/>
                  </a:xfrm>
                  <a:custGeom>
                    <a:avLst/>
                    <a:gdLst>
                      <a:gd name="connsiteX0" fmla="*/ 76287 w 76906"/>
                      <a:gd name="connsiteY0" fmla="*/ 417 h 2114"/>
                      <a:gd name="connsiteX1" fmla="*/ 854 w 76906"/>
                      <a:gd name="connsiteY1" fmla="*/ 174 h 2114"/>
                      <a:gd name="connsiteX2" fmla="*/ 854 w 76906"/>
                      <a:gd name="connsiteY2" fmla="*/ 1941 h 2114"/>
                      <a:gd name="connsiteX3" fmla="*/ 76287 w 76906"/>
                      <a:gd name="connsiteY3" fmla="*/ 1697 h 2114"/>
                      <a:gd name="connsiteX4" fmla="*/ 76287 w 76906"/>
                      <a:gd name="connsiteY4" fmla="*/ 417 h 2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906" h="2114">
                        <a:moveTo>
                          <a:pt x="76287" y="417"/>
                        </a:moveTo>
                        <a:cubicBezTo>
                          <a:pt x="51152" y="-271"/>
                          <a:pt x="25996" y="77"/>
                          <a:pt x="854" y="174"/>
                        </a:cubicBezTo>
                        <a:cubicBezTo>
                          <a:pt x="-285" y="178"/>
                          <a:pt x="-285" y="1936"/>
                          <a:pt x="854" y="1941"/>
                        </a:cubicBezTo>
                        <a:cubicBezTo>
                          <a:pt x="25996" y="2038"/>
                          <a:pt x="51152" y="2385"/>
                          <a:pt x="76287" y="1697"/>
                        </a:cubicBezTo>
                        <a:cubicBezTo>
                          <a:pt x="77112" y="1675"/>
                          <a:pt x="77114" y="442"/>
                          <a:pt x="76287" y="41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17" name="组合 16"/>
              <p:cNvGrpSpPr/>
              <p:nvPr/>
            </p:nvGrpSpPr>
            <p:grpSpPr>
              <a:xfrm>
                <a:off x="4460968" y="3729759"/>
                <a:ext cx="966590" cy="133739"/>
                <a:chOff x="4460968" y="3729759"/>
                <a:chExt cx="966590" cy="133739"/>
              </a:xfrm>
            </p:grpSpPr>
            <p:grpSp>
              <p:nvGrpSpPr>
                <p:cNvPr id="18" name="组合 17"/>
                <p:cNvGrpSpPr/>
                <p:nvPr/>
              </p:nvGrpSpPr>
              <p:grpSpPr>
                <a:xfrm>
                  <a:off x="4485450" y="3729759"/>
                  <a:ext cx="917628" cy="123335"/>
                  <a:chOff x="4485450" y="3729759"/>
                  <a:chExt cx="917628" cy="123335"/>
                </a:xfrm>
              </p:grpSpPr>
              <p:sp>
                <p:nvSpPr>
                  <p:cNvPr id="27" name="任意多边形: 形状 26"/>
                  <p:cNvSpPr/>
                  <p:nvPr/>
                </p:nvSpPr>
                <p:spPr>
                  <a:xfrm>
                    <a:off x="4485450" y="3729759"/>
                    <a:ext cx="917628" cy="123335"/>
                  </a:xfrm>
                  <a:custGeom>
                    <a:avLst/>
                    <a:gdLst>
                      <a:gd name="connsiteX0" fmla="*/ 430698 w 917628"/>
                      <a:gd name="connsiteY0" fmla="*/ 90905 h 123335"/>
                      <a:gd name="connsiteX1" fmla="*/ 237135 w 917628"/>
                      <a:gd name="connsiteY1" fmla="*/ 11262 h 123335"/>
                      <a:gd name="connsiteX2" fmla="*/ 0 w 917628"/>
                      <a:gd name="connsiteY2" fmla="*/ 63684 h 123335"/>
                      <a:gd name="connsiteX3" fmla="*/ 0 w 917628"/>
                      <a:gd name="connsiteY3" fmla="*/ 123336 h 123335"/>
                      <a:gd name="connsiteX4" fmla="*/ 917629 w 917628"/>
                      <a:gd name="connsiteY4" fmla="*/ 123336 h 123335"/>
                      <a:gd name="connsiteX5" fmla="*/ 917629 w 917628"/>
                      <a:gd name="connsiteY5" fmla="*/ 61667 h 123335"/>
                      <a:gd name="connsiteX6" fmla="*/ 656521 w 917628"/>
                      <a:gd name="connsiteY6" fmla="*/ 33439 h 123335"/>
                      <a:gd name="connsiteX7" fmla="*/ 430698 w 917628"/>
                      <a:gd name="connsiteY7" fmla="*/ 90905 h 123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17628" h="123335">
                        <a:moveTo>
                          <a:pt x="430698" y="90905"/>
                        </a:moveTo>
                        <a:cubicBezTo>
                          <a:pt x="430698" y="90905"/>
                          <a:pt x="386340" y="54613"/>
                          <a:pt x="237135" y="11262"/>
                        </a:cubicBezTo>
                        <a:cubicBezTo>
                          <a:pt x="87930" y="-32088"/>
                          <a:pt x="0" y="63684"/>
                          <a:pt x="0" y="63684"/>
                        </a:cubicBezTo>
                        <a:lnTo>
                          <a:pt x="0" y="123336"/>
                        </a:lnTo>
                        <a:lnTo>
                          <a:pt x="917629" y="123336"/>
                        </a:lnTo>
                        <a:lnTo>
                          <a:pt x="917629" y="61667"/>
                        </a:lnTo>
                        <a:cubicBezTo>
                          <a:pt x="917629" y="61667"/>
                          <a:pt x="846051" y="37472"/>
                          <a:pt x="656521" y="33439"/>
                        </a:cubicBezTo>
                        <a:cubicBezTo>
                          <a:pt x="466990" y="29410"/>
                          <a:pt x="430698" y="90905"/>
                          <a:pt x="430698" y="9090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8" name="任意多边形: 形状 27"/>
                  <p:cNvSpPr/>
                  <p:nvPr/>
                </p:nvSpPr>
                <p:spPr>
                  <a:xfrm>
                    <a:off x="4485450" y="3729759"/>
                    <a:ext cx="917628" cy="123335"/>
                  </a:xfrm>
                  <a:custGeom>
                    <a:avLst/>
                    <a:gdLst>
                      <a:gd name="connsiteX0" fmla="*/ 430698 w 917628"/>
                      <a:gd name="connsiteY0" fmla="*/ 90905 h 123335"/>
                      <a:gd name="connsiteX1" fmla="*/ 237135 w 917628"/>
                      <a:gd name="connsiteY1" fmla="*/ 11262 h 123335"/>
                      <a:gd name="connsiteX2" fmla="*/ 0 w 917628"/>
                      <a:gd name="connsiteY2" fmla="*/ 63684 h 123335"/>
                      <a:gd name="connsiteX3" fmla="*/ 0 w 917628"/>
                      <a:gd name="connsiteY3" fmla="*/ 123336 h 123335"/>
                      <a:gd name="connsiteX4" fmla="*/ 917629 w 917628"/>
                      <a:gd name="connsiteY4" fmla="*/ 123336 h 123335"/>
                      <a:gd name="connsiteX5" fmla="*/ 917629 w 917628"/>
                      <a:gd name="connsiteY5" fmla="*/ 61667 h 123335"/>
                      <a:gd name="connsiteX6" fmla="*/ 656521 w 917628"/>
                      <a:gd name="connsiteY6" fmla="*/ 33439 h 123335"/>
                      <a:gd name="connsiteX7" fmla="*/ 430698 w 917628"/>
                      <a:gd name="connsiteY7" fmla="*/ 90905 h 123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17628" h="123335">
                        <a:moveTo>
                          <a:pt x="430698" y="90905"/>
                        </a:moveTo>
                        <a:cubicBezTo>
                          <a:pt x="430698" y="90905"/>
                          <a:pt x="386340" y="54613"/>
                          <a:pt x="237135" y="11262"/>
                        </a:cubicBezTo>
                        <a:cubicBezTo>
                          <a:pt x="87930" y="-32088"/>
                          <a:pt x="0" y="63684"/>
                          <a:pt x="0" y="63684"/>
                        </a:cubicBezTo>
                        <a:lnTo>
                          <a:pt x="0" y="123336"/>
                        </a:lnTo>
                        <a:lnTo>
                          <a:pt x="917629" y="123336"/>
                        </a:lnTo>
                        <a:lnTo>
                          <a:pt x="917629" y="61667"/>
                        </a:lnTo>
                        <a:cubicBezTo>
                          <a:pt x="917629" y="61667"/>
                          <a:pt x="846051" y="37472"/>
                          <a:pt x="656521" y="33439"/>
                        </a:cubicBezTo>
                        <a:cubicBezTo>
                          <a:pt x="466990" y="29410"/>
                          <a:pt x="430698" y="90905"/>
                          <a:pt x="430698" y="90905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" name="组合 18"/>
                <p:cNvGrpSpPr/>
                <p:nvPr/>
              </p:nvGrpSpPr>
              <p:grpSpPr>
                <a:xfrm>
                  <a:off x="4460968" y="3826394"/>
                  <a:ext cx="966590" cy="37103"/>
                  <a:chOff x="4460968" y="3826394"/>
                  <a:chExt cx="966590" cy="37103"/>
                </a:xfrm>
              </p:grpSpPr>
              <p:sp>
                <p:nvSpPr>
                  <p:cNvPr id="25" name="任意多边形: 形状 24"/>
                  <p:cNvSpPr/>
                  <p:nvPr/>
                </p:nvSpPr>
                <p:spPr>
                  <a:xfrm>
                    <a:off x="4466169" y="3831595"/>
                    <a:ext cx="956189" cy="26702"/>
                  </a:xfrm>
                  <a:custGeom>
                    <a:avLst/>
                    <a:gdLst>
                      <a:gd name="connsiteX0" fmla="*/ 0 w 956189"/>
                      <a:gd name="connsiteY0" fmla="*/ 0 h 26702"/>
                      <a:gd name="connsiteX1" fmla="*/ 956190 w 956189"/>
                      <a:gd name="connsiteY1" fmla="*/ 0 h 26702"/>
                      <a:gd name="connsiteX2" fmla="*/ 956190 w 956189"/>
                      <a:gd name="connsiteY2" fmla="*/ 26702 h 26702"/>
                      <a:gd name="connsiteX3" fmla="*/ 0 w 956189"/>
                      <a:gd name="connsiteY3" fmla="*/ 26702 h 26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56189" h="26702">
                        <a:moveTo>
                          <a:pt x="0" y="0"/>
                        </a:moveTo>
                        <a:lnTo>
                          <a:pt x="956190" y="0"/>
                        </a:lnTo>
                        <a:lnTo>
                          <a:pt x="956190" y="26702"/>
                        </a:lnTo>
                        <a:lnTo>
                          <a:pt x="0" y="26702"/>
                        </a:lnTo>
                        <a:close/>
                      </a:path>
                    </a:pathLst>
                  </a:custGeom>
                  <a:solidFill>
                    <a:srgbClr val="4052F2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6" name="任意多边形: 形状 25"/>
                  <p:cNvSpPr/>
                  <p:nvPr/>
                </p:nvSpPr>
                <p:spPr>
                  <a:xfrm>
                    <a:off x="4460968" y="3826394"/>
                    <a:ext cx="966590" cy="37103"/>
                  </a:xfrm>
                  <a:custGeom>
                    <a:avLst/>
                    <a:gdLst>
                      <a:gd name="connsiteX0" fmla="*/ 10401 w 966590"/>
                      <a:gd name="connsiteY0" fmla="*/ 0 h 37103"/>
                      <a:gd name="connsiteX1" fmla="*/ 0 w 966590"/>
                      <a:gd name="connsiteY1" fmla="*/ 0 h 37103"/>
                      <a:gd name="connsiteX2" fmla="*/ 0 w 966590"/>
                      <a:gd name="connsiteY2" fmla="*/ 10401 h 37103"/>
                      <a:gd name="connsiteX3" fmla="*/ 0 w 966590"/>
                      <a:gd name="connsiteY3" fmla="*/ 26702 h 37103"/>
                      <a:gd name="connsiteX4" fmla="*/ 0 w 966590"/>
                      <a:gd name="connsiteY4" fmla="*/ 37104 h 37103"/>
                      <a:gd name="connsiteX5" fmla="*/ 10401 w 966590"/>
                      <a:gd name="connsiteY5" fmla="*/ 37104 h 37103"/>
                      <a:gd name="connsiteX6" fmla="*/ 956190 w 966590"/>
                      <a:gd name="connsiteY6" fmla="*/ 37104 h 37103"/>
                      <a:gd name="connsiteX7" fmla="*/ 966591 w 966590"/>
                      <a:gd name="connsiteY7" fmla="*/ 37104 h 37103"/>
                      <a:gd name="connsiteX8" fmla="*/ 966591 w 966590"/>
                      <a:gd name="connsiteY8" fmla="*/ 26702 h 37103"/>
                      <a:gd name="connsiteX9" fmla="*/ 966591 w 966590"/>
                      <a:gd name="connsiteY9" fmla="*/ 10401 h 37103"/>
                      <a:gd name="connsiteX10" fmla="*/ 966591 w 966590"/>
                      <a:gd name="connsiteY10" fmla="*/ 0 h 37103"/>
                      <a:gd name="connsiteX11" fmla="*/ 956190 w 966590"/>
                      <a:gd name="connsiteY11" fmla="*/ 0 h 37103"/>
                      <a:gd name="connsiteX12" fmla="*/ 10401 w 966590"/>
                      <a:gd name="connsiteY12" fmla="*/ 0 h 37103"/>
                      <a:gd name="connsiteX13" fmla="*/ 956192 w 966590"/>
                      <a:gd name="connsiteY13" fmla="*/ 26702 h 37103"/>
                      <a:gd name="connsiteX14" fmla="*/ 10403 w 966590"/>
                      <a:gd name="connsiteY14" fmla="*/ 26702 h 37103"/>
                      <a:gd name="connsiteX15" fmla="*/ 10403 w 966590"/>
                      <a:gd name="connsiteY15" fmla="*/ 10401 h 37103"/>
                      <a:gd name="connsiteX16" fmla="*/ 956192 w 966590"/>
                      <a:gd name="connsiteY16" fmla="*/ 10401 h 37103"/>
                      <a:gd name="connsiteX17" fmla="*/ 956192 w 966590"/>
                      <a:gd name="connsiteY17" fmla="*/ 26702 h 371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66590" h="37103">
                        <a:moveTo>
                          <a:pt x="10401" y="0"/>
                        </a:moveTo>
                        <a:lnTo>
                          <a:pt x="0" y="0"/>
                        </a:lnTo>
                        <a:lnTo>
                          <a:pt x="0" y="10401"/>
                        </a:lnTo>
                        <a:lnTo>
                          <a:pt x="0" y="26702"/>
                        </a:lnTo>
                        <a:lnTo>
                          <a:pt x="0" y="37104"/>
                        </a:lnTo>
                        <a:lnTo>
                          <a:pt x="10401" y="37104"/>
                        </a:lnTo>
                        <a:lnTo>
                          <a:pt x="956190" y="37104"/>
                        </a:lnTo>
                        <a:lnTo>
                          <a:pt x="966591" y="37104"/>
                        </a:lnTo>
                        <a:lnTo>
                          <a:pt x="966591" y="26702"/>
                        </a:lnTo>
                        <a:lnTo>
                          <a:pt x="966591" y="10401"/>
                        </a:lnTo>
                        <a:lnTo>
                          <a:pt x="966591" y="0"/>
                        </a:lnTo>
                        <a:lnTo>
                          <a:pt x="956190" y="0"/>
                        </a:lnTo>
                        <a:lnTo>
                          <a:pt x="10401" y="0"/>
                        </a:lnTo>
                        <a:close/>
                        <a:moveTo>
                          <a:pt x="956192" y="26702"/>
                        </a:moveTo>
                        <a:lnTo>
                          <a:pt x="10403" y="26702"/>
                        </a:lnTo>
                        <a:lnTo>
                          <a:pt x="10403" y="10401"/>
                        </a:lnTo>
                        <a:lnTo>
                          <a:pt x="956192" y="10401"/>
                        </a:lnTo>
                        <a:lnTo>
                          <a:pt x="956192" y="2670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0" name="任意多边形: 形状 19"/>
                <p:cNvSpPr/>
                <p:nvPr/>
              </p:nvSpPr>
              <p:spPr>
                <a:xfrm>
                  <a:off x="4536983" y="3762435"/>
                  <a:ext cx="243029" cy="25730"/>
                </a:xfrm>
                <a:custGeom>
                  <a:avLst/>
                  <a:gdLst>
                    <a:gd name="connsiteX0" fmla="*/ 240888 w 243029"/>
                    <a:gd name="connsiteY0" fmla="*/ 19571 h 25730"/>
                    <a:gd name="connsiteX1" fmla="*/ 176823 w 243029"/>
                    <a:gd name="connsiteY1" fmla="*/ 5581 h 25730"/>
                    <a:gd name="connsiteX2" fmla="*/ 113600 w 243029"/>
                    <a:gd name="connsiteY2" fmla="*/ 24 h 25730"/>
                    <a:gd name="connsiteX3" fmla="*/ 948 w 243029"/>
                    <a:gd name="connsiteY3" fmla="*/ 21648 h 25730"/>
                    <a:gd name="connsiteX4" fmla="*/ 2428 w 243029"/>
                    <a:gd name="connsiteY4" fmla="*/ 25157 h 25730"/>
                    <a:gd name="connsiteX5" fmla="*/ 118260 w 243029"/>
                    <a:gd name="connsiteY5" fmla="*/ 7904 h 25730"/>
                    <a:gd name="connsiteX6" fmla="*/ 182180 w 243029"/>
                    <a:gd name="connsiteY6" fmla="*/ 14472 h 25730"/>
                    <a:gd name="connsiteX7" fmla="*/ 240057 w 243029"/>
                    <a:gd name="connsiteY7" fmla="*/ 25717 h 25730"/>
                    <a:gd name="connsiteX8" fmla="*/ 240888 w 243029"/>
                    <a:gd name="connsiteY8" fmla="*/ 19571 h 2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029" h="25730">
                      <a:moveTo>
                        <a:pt x="240888" y="19571"/>
                      </a:moveTo>
                      <a:cubicBezTo>
                        <a:pt x="221281" y="11403"/>
                        <a:pt x="197740" y="8790"/>
                        <a:pt x="176823" y="5581"/>
                      </a:cubicBezTo>
                      <a:cubicBezTo>
                        <a:pt x="155895" y="2369"/>
                        <a:pt x="134780" y="270"/>
                        <a:pt x="113600" y="24"/>
                      </a:cubicBezTo>
                      <a:cubicBezTo>
                        <a:pt x="74957" y="-425"/>
                        <a:pt x="36247" y="5460"/>
                        <a:pt x="948" y="21648"/>
                      </a:cubicBezTo>
                      <a:cubicBezTo>
                        <a:pt x="-1021" y="22552"/>
                        <a:pt x="375" y="25856"/>
                        <a:pt x="2428" y="25157"/>
                      </a:cubicBezTo>
                      <a:cubicBezTo>
                        <a:pt x="39812" y="12454"/>
                        <a:pt x="78800" y="6840"/>
                        <a:pt x="118260" y="7904"/>
                      </a:cubicBezTo>
                      <a:cubicBezTo>
                        <a:pt x="139698" y="8482"/>
                        <a:pt x="161045" y="10884"/>
                        <a:pt x="182180" y="14472"/>
                      </a:cubicBezTo>
                      <a:cubicBezTo>
                        <a:pt x="201380" y="17731"/>
                        <a:pt x="220688" y="24154"/>
                        <a:pt x="240057" y="25717"/>
                      </a:cubicBezTo>
                      <a:cubicBezTo>
                        <a:pt x="243893" y="26027"/>
                        <a:pt x="243847" y="20804"/>
                        <a:pt x="240888" y="1957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4635438" y="3796498"/>
                  <a:ext cx="145490" cy="15158"/>
                </a:xfrm>
                <a:custGeom>
                  <a:avLst/>
                  <a:gdLst>
                    <a:gd name="connsiteX0" fmla="*/ 143730 w 145490"/>
                    <a:gd name="connsiteY0" fmla="*/ 10267 h 15158"/>
                    <a:gd name="connsiteX1" fmla="*/ 72557 w 145490"/>
                    <a:gd name="connsiteY1" fmla="*/ 677 h 15158"/>
                    <a:gd name="connsiteX2" fmla="*/ 1601 w 145490"/>
                    <a:gd name="connsiteY2" fmla="*/ 4699 h 15158"/>
                    <a:gd name="connsiteX3" fmla="*/ 2772 w 145490"/>
                    <a:gd name="connsiteY3" fmla="*/ 8950 h 15158"/>
                    <a:gd name="connsiteX4" fmla="*/ 75080 w 145490"/>
                    <a:gd name="connsiteY4" fmla="*/ 7587 h 15158"/>
                    <a:gd name="connsiteX5" fmla="*/ 143069 w 145490"/>
                    <a:gd name="connsiteY5" fmla="*/ 15158 h 15158"/>
                    <a:gd name="connsiteX6" fmla="*/ 143730 w 145490"/>
                    <a:gd name="connsiteY6" fmla="*/ 10267 h 1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90" h="15158">
                      <a:moveTo>
                        <a:pt x="143730" y="10267"/>
                      </a:moveTo>
                      <a:cubicBezTo>
                        <a:pt x="121552" y="3400"/>
                        <a:pt x="95652" y="2167"/>
                        <a:pt x="72557" y="677"/>
                      </a:cubicBezTo>
                      <a:cubicBezTo>
                        <a:pt x="48668" y="-866"/>
                        <a:pt x="25129" y="129"/>
                        <a:pt x="1601" y="4699"/>
                      </a:cubicBezTo>
                      <a:cubicBezTo>
                        <a:pt x="-1237" y="5251"/>
                        <a:pt x="40" y="9322"/>
                        <a:pt x="2772" y="8950"/>
                      </a:cubicBezTo>
                      <a:cubicBezTo>
                        <a:pt x="26709" y="5704"/>
                        <a:pt x="51024" y="5743"/>
                        <a:pt x="75080" y="7587"/>
                      </a:cubicBezTo>
                      <a:cubicBezTo>
                        <a:pt x="97681" y="9320"/>
                        <a:pt x="120450" y="15204"/>
                        <a:pt x="143069" y="15158"/>
                      </a:cubicBezTo>
                      <a:cubicBezTo>
                        <a:pt x="145913" y="15149"/>
                        <a:pt x="146401" y="11093"/>
                        <a:pt x="143730" y="1026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任意多边形: 形状 21"/>
                <p:cNvSpPr/>
                <p:nvPr/>
              </p:nvSpPr>
              <p:spPr>
                <a:xfrm>
                  <a:off x="4996605" y="3779845"/>
                  <a:ext cx="253893" cy="20591"/>
                </a:xfrm>
                <a:custGeom>
                  <a:avLst/>
                  <a:gdLst>
                    <a:gd name="connsiteX0" fmla="*/ 251738 w 253893"/>
                    <a:gd name="connsiteY0" fmla="*/ 3566 h 20591"/>
                    <a:gd name="connsiteX1" fmla="*/ 190194 w 253893"/>
                    <a:gd name="connsiteY1" fmla="*/ 22 h 20591"/>
                    <a:gd name="connsiteX2" fmla="*/ 124346 w 253893"/>
                    <a:gd name="connsiteY2" fmla="*/ 1163 h 20591"/>
                    <a:gd name="connsiteX3" fmla="*/ 1287 w 253893"/>
                    <a:gd name="connsiteY3" fmla="*/ 16767 h 20591"/>
                    <a:gd name="connsiteX4" fmla="*/ 2307 w 253893"/>
                    <a:gd name="connsiteY4" fmla="*/ 20469 h 20591"/>
                    <a:gd name="connsiteX5" fmla="*/ 63640 w 253893"/>
                    <a:gd name="connsiteY5" fmla="*/ 11310 h 20591"/>
                    <a:gd name="connsiteX6" fmla="*/ 126878 w 253893"/>
                    <a:gd name="connsiteY6" fmla="*/ 8610 h 20591"/>
                    <a:gd name="connsiteX7" fmla="*/ 187662 w 253893"/>
                    <a:gd name="connsiteY7" fmla="*/ 8637 h 20591"/>
                    <a:gd name="connsiteX8" fmla="*/ 250944 w 253893"/>
                    <a:gd name="connsiteY8" fmla="*/ 9430 h 20591"/>
                    <a:gd name="connsiteX9" fmla="*/ 251738 w 253893"/>
                    <a:gd name="connsiteY9" fmla="*/ 3566 h 20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3893" h="20591">
                      <a:moveTo>
                        <a:pt x="251738" y="3566"/>
                      </a:moveTo>
                      <a:cubicBezTo>
                        <a:pt x="231815" y="-507"/>
                        <a:pt x="210462" y="141"/>
                        <a:pt x="190194" y="22"/>
                      </a:cubicBezTo>
                      <a:cubicBezTo>
                        <a:pt x="168242" y="-105"/>
                        <a:pt x="146281" y="315"/>
                        <a:pt x="124346" y="1163"/>
                      </a:cubicBezTo>
                      <a:cubicBezTo>
                        <a:pt x="84392" y="2706"/>
                        <a:pt x="38835" y="1311"/>
                        <a:pt x="1287" y="16767"/>
                      </a:cubicBezTo>
                      <a:cubicBezTo>
                        <a:pt x="-933" y="17682"/>
                        <a:pt x="-78" y="21298"/>
                        <a:pt x="2307" y="20469"/>
                      </a:cubicBezTo>
                      <a:cubicBezTo>
                        <a:pt x="22135" y="13589"/>
                        <a:pt x="42870" y="12644"/>
                        <a:pt x="63640" y="11310"/>
                      </a:cubicBezTo>
                      <a:cubicBezTo>
                        <a:pt x="84697" y="9958"/>
                        <a:pt x="105784" y="9059"/>
                        <a:pt x="126878" y="8610"/>
                      </a:cubicBezTo>
                      <a:cubicBezTo>
                        <a:pt x="147136" y="8180"/>
                        <a:pt x="167404" y="8208"/>
                        <a:pt x="187662" y="8637"/>
                      </a:cubicBezTo>
                      <a:cubicBezTo>
                        <a:pt x="208530" y="9079"/>
                        <a:pt x="230157" y="11409"/>
                        <a:pt x="250944" y="9430"/>
                      </a:cubicBezTo>
                      <a:cubicBezTo>
                        <a:pt x="254046" y="9136"/>
                        <a:pt x="255290" y="4291"/>
                        <a:pt x="251738" y="356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3" name="任意多边形: 形状 22"/>
                <p:cNvSpPr/>
                <p:nvPr/>
              </p:nvSpPr>
              <p:spPr>
                <a:xfrm>
                  <a:off x="5073386" y="3802193"/>
                  <a:ext cx="163192" cy="11855"/>
                </a:xfrm>
                <a:custGeom>
                  <a:avLst/>
                  <a:gdLst>
                    <a:gd name="connsiteX0" fmla="*/ 161521 w 163192"/>
                    <a:gd name="connsiteY0" fmla="*/ 4913 h 11855"/>
                    <a:gd name="connsiteX1" fmla="*/ 123694 w 163192"/>
                    <a:gd name="connsiteY1" fmla="*/ 620 h 11855"/>
                    <a:gd name="connsiteX2" fmla="*/ 81417 w 163192"/>
                    <a:gd name="connsiteY2" fmla="*/ 187 h 11855"/>
                    <a:gd name="connsiteX3" fmla="*/ 1518 w 163192"/>
                    <a:gd name="connsiteY3" fmla="*/ 7654 h 11855"/>
                    <a:gd name="connsiteX4" fmla="*/ 2086 w 163192"/>
                    <a:gd name="connsiteY4" fmla="*/ 11844 h 11855"/>
                    <a:gd name="connsiteX5" fmla="*/ 83902 w 163192"/>
                    <a:gd name="connsiteY5" fmla="*/ 7216 h 11855"/>
                    <a:gd name="connsiteX6" fmla="*/ 123694 w 163192"/>
                    <a:gd name="connsiteY6" fmla="*/ 8131 h 11855"/>
                    <a:gd name="connsiteX7" fmla="*/ 161521 w 163192"/>
                    <a:gd name="connsiteY7" fmla="*/ 9439 h 11855"/>
                    <a:gd name="connsiteX8" fmla="*/ 161521 w 163192"/>
                    <a:gd name="connsiteY8" fmla="*/ 4913 h 11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3192" h="11855">
                      <a:moveTo>
                        <a:pt x="161521" y="4913"/>
                      </a:moveTo>
                      <a:cubicBezTo>
                        <a:pt x="150012" y="407"/>
                        <a:pt x="135931" y="1218"/>
                        <a:pt x="123694" y="620"/>
                      </a:cubicBezTo>
                      <a:cubicBezTo>
                        <a:pt x="109615" y="-70"/>
                        <a:pt x="95506" y="-136"/>
                        <a:pt x="81417" y="187"/>
                      </a:cubicBezTo>
                      <a:cubicBezTo>
                        <a:pt x="54607" y="805"/>
                        <a:pt x="28005" y="3511"/>
                        <a:pt x="1518" y="7654"/>
                      </a:cubicBezTo>
                      <a:cubicBezTo>
                        <a:pt x="-831" y="8021"/>
                        <a:pt x="-308" y="12103"/>
                        <a:pt x="2086" y="11844"/>
                      </a:cubicBezTo>
                      <a:cubicBezTo>
                        <a:pt x="29243" y="8905"/>
                        <a:pt x="56585" y="7357"/>
                        <a:pt x="83902" y="7216"/>
                      </a:cubicBezTo>
                      <a:cubicBezTo>
                        <a:pt x="97174" y="7148"/>
                        <a:pt x="110438" y="7524"/>
                        <a:pt x="123694" y="8131"/>
                      </a:cubicBezTo>
                      <a:cubicBezTo>
                        <a:pt x="136023" y="8694"/>
                        <a:pt x="149365" y="11580"/>
                        <a:pt x="161521" y="9439"/>
                      </a:cubicBezTo>
                      <a:cubicBezTo>
                        <a:pt x="164051" y="8993"/>
                        <a:pt x="163426" y="5658"/>
                        <a:pt x="161521" y="49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2" name="组合 221"/>
            <p:cNvGrpSpPr/>
            <p:nvPr/>
          </p:nvGrpSpPr>
          <p:grpSpPr>
            <a:xfrm>
              <a:off x="11039728" y="747849"/>
              <a:ext cx="385232" cy="154214"/>
              <a:chOff x="8510051" y="420914"/>
              <a:chExt cx="385232" cy="154214"/>
            </a:xfrm>
          </p:grpSpPr>
          <p:cxnSp>
            <p:nvCxnSpPr>
              <p:cNvPr id="220" name="直接连接符 219"/>
              <p:cNvCxnSpPr/>
              <p:nvPr/>
            </p:nvCxnSpPr>
            <p:spPr>
              <a:xfrm>
                <a:off x="8510051" y="420914"/>
                <a:ext cx="385232" cy="0"/>
              </a:xfrm>
              <a:prstGeom prst="line">
                <a:avLst/>
              </a:prstGeom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连接符 220"/>
              <p:cNvCxnSpPr/>
              <p:nvPr/>
            </p:nvCxnSpPr>
            <p:spPr>
              <a:xfrm>
                <a:off x="8510051" y="575128"/>
                <a:ext cx="385232" cy="0"/>
              </a:xfrm>
              <a:prstGeom prst="line">
                <a:avLst/>
              </a:prstGeom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3" name="椭圆 222"/>
            <p:cNvSpPr/>
            <p:nvPr/>
          </p:nvSpPr>
          <p:spPr>
            <a:xfrm>
              <a:off x="3482896" y="902063"/>
              <a:ext cx="160190" cy="16019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5096467" y="5740032"/>
              <a:ext cx="160190" cy="16019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5" name="等腰三角形 224"/>
            <p:cNvSpPr/>
            <p:nvPr/>
          </p:nvSpPr>
          <p:spPr>
            <a:xfrm rot="1658885">
              <a:off x="622047" y="5028449"/>
              <a:ext cx="203200" cy="17517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等腰三角形 225"/>
            <p:cNvSpPr/>
            <p:nvPr/>
          </p:nvSpPr>
          <p:spPr>
            <a:xfrm rot="19216111">
              <a:off x="485862" y="701972"/>
              <a:ext cx="203200" cy="17517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7" name="椭圆 226"/>
            <p:cNvSpPr/>
            <p:nvPr/>
          </p:nvSpPr>
          <p:spPr>
            <a:xfrm>
              <a:off x="10582892" y="1832044"/>
              <a:ext cx="193070" cy="19307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8" name="椭圆 227"/>
            <p:cNvSpPr/>
            <p:nvPr/>
          </p:nvSpPr>
          <p:spPr>
            <a:xfrm>
              <a:off x="11291684" y="3428511"/>
              <a:ext cx="160190" cy="16019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标题 4"/>
          <p:cNvSpPr>
            <a:spLocks noGrp="1"/>
          </p:cNvSpPr>
          <p:nvPr>
            <p:ph type="ctrTitle" hasCustomPrompt="1"/>
          </p:nvPr>
        </p:nvSpPr>
        <p:spPr>
          <a:xfrm>
            <a:off x="660400" y="1130300"/>
            <a:ext cx="5226341" cy="23558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60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副标题 23"/>
          <p:cNvSpPr>
            <a:spLocks noGrp="1"/>
          </p:cNvSpPr>
          <p:nvPr>
            <p:ph type="subTitle" sz="quarter" idx="1" hasCustomPrompt="1"/>
          </p:nvPr>
        </p:nvSpPr>
        <p:spPr>
          <a:xfrm>
            <a:off x="660401" y="3721867"/>
            <a:ext cx="2875583" cy="608006"/>
          </a:xfrm>
          <a:prstGeom prst="roundRect">
            <a:avLst/>
          </a:prstGeom>
          <a:solidFill>
            <a:schemeClr val="accent3"/>
          </a:solidFill>
        </p:spPr>
        <p:txBody>
          <a:bodyPr wrap="square" anchor="ctr" anchorCtr="0">
            <a:normAutofit/>
          </a:bodyPr>
          <a:lstStyle>
            <a:lvl1pPr marL="0" indent="0" algn="ctr">
              <a:lnSpc>
                <a:spcPct val="120000"/>
              </a:lnSpc>
              <a:buNone/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660399" y="5533280"/>
            <a:ext cx="2822497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660399" y="5857101"/>
            <a:ext cx="2822497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3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660400" y="1092200"/>
            <a:ext cx="10858500" cy="5041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200150" indent="-28575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78B1-822A-48DD-9412-1B7D6807ED91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 hasCustomPrompt="1"/>
          </p:nvPr>
        </p:nvSpPr>
        <p:spPr>
          <a:xfrm>
            <a:off x="660400" y="1500188"/>
            <a:ext cx="2836800" cy="914400"/>
          </a:xfrm>
          <a:prstGeom prst="rect">
            <a:avLst/>
          </a:prstGeom>
        </p:spPr>
        <p:txBody>
          <a:bodyPr wrap="none" anchor="t">
            <a:normAutofit/>
          </a:bodyPr>
          <a:lstStyle>
            <a:lvl1pPr algn="r">
              <a:lnSpc>
                <a:spcPct val="100000"/>
              </a:lnSpc>
              <a:defRPr sz="2800"/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" hasCustomPrompt="1"/>
          </p:nvPr>
        </p:nvSpPr>
        <p:spPr>
          <a:xfrm>
            <a:off x="3746500" y="1500187"/>
            <a:ext cx="7772400" cy="4633200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457200" indent="-457200">
              <a:lnSpc>
                <a:spcPct val="130000"/>
              </a:lnSpc>
              <a:buFont typeface="+mj-lt"/>
              <a:buAutoNum type="arabicPeriod"/>
              <a:defRPr sz="2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2024/3/26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grpSp>
        <p:nvGrpSpPr>
          <p:cNvPr id="10" name="组合 9"/>
          <p:cNvGrpSpPr/>
          <p:nvPr/>
        </p:nvGrpSpPr>
        <p:grpSpPr>
          <a:xfrm>
            <a:off x="2626456" y="1500188"/>
            <a:ext cx="994563" cy="4634686"/>
            <a:chOff x="2626456" y="1500188"/>
            <a:chExt cx="994563" cy="4634686"/>
          </a:xfrm>
        </p:grpSpPr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3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flipH="1">
            <a:off x="247101" y="701972"/>
            <a:ext cx="11271798" cy="5477472"/>
            <a:chOff x="485862" y="701972"/>
            <a:chExt cx="11271798" cy="5477472"/>
          </a:xfrm>
        </p:grpSpPr>
        <p:grpSp>
          <p:nvGrpSpPr>
            <p:cNvPr id="9" name="组合 8"/>
            <p:cNvGrpSpPr>
              <a:grpSpLocks noChangeAspect="1"/>
            </p:cNvGrpSpPr>
            <p:nvPr/>
          </p:nvGrpSpPr>
          <p:grpSpPr>
            <a:xfrm>
              <a:off x="5256657" y="1358457"/>
              <a:ext cx="6501003" cy="4820987"/>
              <a:chOff x="1717993" y="791306"/>
              <a:chExt cx="6867866" cy="5093046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953370" y="1142683"/>
                <a:ext cx="6380255" cy="4587008"/>
                <a:chOff x="1953370" y="1142683"/>
                <a:chExt cx="6380255" cy="4587008"/>
              </a:xfrm>
              <a:solidFill>
                <a:srgbClr val="FEEED3"/>
              </a:solidFill>
            </p:grpSpPr>
            <p:sp>
              <p:nvSpPr>
                <p:cNvPr id="223" name="任意多边形: 形状 222"/>
                <p:cNvSpPr/>
                <p:nvPr/>
              </p:nvSpPr>
              <p:spPr>
                <a:xfrm>
                  <a:off x="1953370" y="1142683"/>
                  <a:ext cx="6380255" cy="4587008"/>
                </a:xfrm>
                <a:custGeom>
                  <a:avLst/>
                  <a:gdLst>
                    <a:gd name="connsiteX0" fmla="*/ 5935578 w 6380255"/>
                    <a:gd name="connsiteY0" fmla="*/ 1623563 h 4587008"/>
                    <a:gd name="connsiteX1" fmla="*/ 4933517 w 6380255"/>
                    <a:gd name="connsiteY1" fmla="*/ 1078853 h 4587008"/>
                    <a:gd name="connsiteX2" fmla="*/ 3290056 w 6380255"/>
                    <a:gd name="connsiteY2" fmla="*/ 4849 h 4587008"/>
                    <a:gd name="connsiteX3" fmla="*/ 380558 w 6380255"/>
                    <a:gd name="connsiteY3" fmla="*/ 986356 h 4587008"/>
                    <a:gd name="connsiteX4" fmla="*/ 406252 w 6380255"/>
                    <a:gd name="connsiteY4" fmla="*/ 3596854 h 4587008"/>
                    <a:gd name="connsiteX5" fmla="*/ 298337 w 6380255"/>
                    <a:gd name="connsiteY5" fmla="*/ 4587009 h 4587008"/>
                    <a:gd name="connsiteX6" fmla="*/ 5406284 w 6380255"/>
                    <a:gd name="connsiteY6" fmla="*/ 4587009 h 4587008"/>
                    <a:gd name="connsiteX7" fmla="*/ 6285013 w 6380255"/>
                    <a:gd name="connsiteY7" fmla="*/ 3319692 h 4587008"/>
                    <a:gd name="connsiteX8" fmla="*/ 5935578 w 6380255"/>
                    <a:gd name="connsiteY8" fmla="*/ 1623563 h 4587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380255" h="4587008">
                      <a:moveTo>
                        <a:pt x="5935578" y="1623563"/>
                      </a:moveTo>
                      <a:cubicBezTo>
                        <a:pt x="5560448" y="1397458"/>
                        <a:pt x="5133929" y="1412873"/>
                        <a:pt x="4933517" y="1078853"/>
                      </a:cubicBezTo>
                      <a:cubicBezTo>
                        <a:pt x="4733105" y="744834"/>
                        <a:pt x="4370147" y="35681"/>
                        <a:pt x="3290056" y="4849"/>
                      </a:cubicBezTo>
                      <a:cubicBezTo>
                        <a:pt x="2209965" y="-25984"/>
                        <a:pt x="1002353" y="66514"/>
                        <a:pt x="380558" y="986356"/>
                      </a:cubicBezTo>
                      <a:cubicBezTo>
                        <a:pt x="-241234" y="1906196"/>
                        <a:pt x="-4850" y="3067561"/>
                        <a:pt x="406252" y="3596854"/>
                      </a:cubicBezTo>
                      <a:cubicBezTo>
                        <a:pt x="817354" y="4126147"/>
                        <a:pt x="298337" y="4587009"/>
                        <a:pt x="298337" y="4587009"/>
                      </a:cubicBezTo>
                      <a:lnTo>
                        <a:pt x="5406284" y="4587009"/>
                      </a:lnTo>
                      <a:cubicBezTo>
                        <a:pt x="5406284" y="4587009"/>
                        <a:pt x="6058908" y="3998341"/>
                        <a:pt x="6285013" y="3319692"/>
                      </a:cubicBezTo>
                      <a:cubicBezTo>
                        <a:pt x="6511118" y="2641042"/>
                        <a:pt x="6310709" y="1849668"/>
                        <a:pt x="5935578" y="162356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4" name="任意多边形: 形状 223"/>
                <p:cNvSpPr/>
                <p:nvPr/>
              </p:nvSpPr>
              <p:spPr>
                <a:xfrm>
                  <a:off x="6923260" y="1407411"/>
                  <a:ext cx="997637" cy="950627"/>
                </a:xfrm>
                <a:custGeom>
                  <a:avLst/>
                  <a:gdLst>
                    <a:gd name="connsiteX0" fmla="*/ 693632 w 997637"/>
                    <a:gd name="connsiteY0" fmla="*/ 61803 h 950627"/>
                    <a:gd name="connsiteX1" fmla="*/ 264950 w 997637"/>
                    <a:gd name="connsiteY1" fmla="*/ 27269 h 950627"/>
                    <a:gd name="connsiteX2" fmla="*/ 78043 w 997637"/>
                    <a:gd name="connsiteY2" fmla="*/ 148220 h 950627"/>
                    <a:gd name="connsiteX3" fmla="*/ 90060 w 997637"/>
                    <a:gd name="connsiteY3" fmla="*/ 730552 h 950627"/>
                    <a:gd name="connsiteX4" fmla="*/ 571227 w 997637"/>
                    <a:gd name="connsiteY4" fmla="*/ 949661 h 950627"/>
                    <a:gd name="connsiteX5" fmla="*/ 993245 w 997637"/>
                    <a:gd name="connsiteY5" fmla="*/ 612940 h 950627"/>
                    <a:gd name="connsiteX6" fmla="*/ 944285 w 997637"/>
                    <a:gd name="connsiteY6" fmla="*/ 336809 h 950627"/>
                    <a:gd name="connsiteX7" fmla="*/ 693632 w 997637"/>
                    <a:gd name="connsiteY7" fmla="*/ 61803 h 950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97637" h="950627">
                      <a:moveTo>
                        <a:pt x="693632" y="61803"/>
                      </a:moveTo>
                      <a:cubicBezTo>
                        <a:pt x="562488" y="-11549"/>
                        <a:pt x="407209" y="-14987"/>
                        <a:pt x="264950" y="27269"/>
                      </a:cubicBezTo>
                      <a:cubicBezTo>
                        <a:pt x="192604" y="48759"/>
                        <a:pt x="123659" y="88096"/>
                        <a:pt x="78043" y="148220"/>
                      </a:cubicBezTo>
                      <a:cubicBezTo>
                        <a:pt x="-41104" y="305249"/>
                        <a:pt x="-13151" y="573913"/>
                        <a:pt x="90060" y="730552"/>
                      </a:cubicBezTo>
                      <a:cubicBezTo>
                        <a:pt x="189472" y="881426"/>
                        <a:pt x="395124" y="960390"/>
                        <a:pt x="571227" y="949661"/>
                      </a:cubicBezTo>
                      <a:cubicBezTo>
                        <a:pt x="763807" y="937928"/>
                        <a:pt x="961913" y="815029"/>
                        <a:pt x="993245" y="612940"/>
                      </a:cubicBezTo>
                      <a:cubicBezTo>
                        <a:pt x="1007783" y="519172"/>
                        <a:pt x="984897" y="422564"/>
                        <a:pt x="944285" y="336809"/>
                      </a:cubicBezTo>
                      <a:cubicBezTo>
                        <a:pt x="890340" y="222904"/>
                        <a:pt x="803628" y="123327"/>
                        <a:pt x="693632" y="6180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2213281" y="4615917"/>
                <a:ext cx="1641042" cy="1113772"/>
                <a:chOff x="2213281" y="4615917"/>
                <a:chExt cx="1641042" cy="1113772"/>
              </a:xfrm>
            </p:grpSpPr>
            <p:grpSp>
              <p:nvGrpSpPr>
                <p:cNvPr id="216" name="组合 215"/>
                <p:cNvGrpSpPr/>
                <p:nvPr/>
              </p:nvGrpSpPr>
              <p:grpSpPr>
                <a:xfrm>
                  <a:off x="2213281" y="4615917"/>
                  <a:ext cx="1641042" cy="1113772"/>
                  <a:chOff x="2213281" y="4615917"/>
                  <a:chExt cx="1641042" cy="1113772"/>
                </a:xfrm>
              </p:grpSpPr>
              <p:sp>
                <p:nvSpPr>
                  <p:cNvPr id="221" name="任意多边形: 形状 220"/>
                  <p:cNvSpPr/>
                  <p:nvPr/>
                </p:nvSpPr>
                <p:spPr>
                  <a:xfrm>
                    <a:off x="2213281" y="4615917"/>
                    <a:ext cx="1641042" cy="1113772"/>
                  </a:xfrm>
                  <a:custGeom>
                    <a:avLst/>
                    <a:gdLst>
                      <a:gd name="connsiteX0" fmla="*/ 0 w 1641042"/>
                      <a:gd name="connsiteY0" fmla="*/ 0 h 1113772"/>
                      <a:gd name="connsiteX1" fmla="*/ 1641043 w 1641042"/>
                      <a:gd name="connsiteY1" fmla="*/ 0 h 1113772"/>
                      <a:gd name="connsiteX2" fmla="*/ 1641043 w 1641042"/>
                      <a:gd name="connsiteY2" fmla="*/ 1113772 h 1113772"/>
                      <a:gd name="connsiteX3" fmla="*/ 0 w 1641042"/>
                      <a:gd name="connsiteY3" fmla="*/ 1113772 h 1113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41042" h="1113772">
                        <a:moveTo>
                          <a:pt x="0" y="0"/>
                        </a:moveTo>
                        <a:lnTo>
                          <a:pt x="1641043" y="0"/>
                        </a:lnTo>
                        <a:lnTo>
                          <a:pt x="1641043" y="1113772"/>
                        </a:lnTo>
                        <a:lnTo>
                          <a:pt x="0" y="111377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2" name="任意多边形: 形状 221"/>
                  <p:cNvSpPr/>
                  <p:nvPr/>
                </p:nvSpPr>
                <p:spPr>
                  <a:xfrm>
                    <a:off x="2213281" y="4615917"/>
                    <a:ext cx="1641042" cy="1113772"/>
                  </a:xfrm>
                  <a:custGeom>
                    <a:avLst/>
                    <a:gdLst>
                      <a:gd name="connsiteX0" fmla="*/ 0 w 1641042"/>
                      <a:gd name="connsiteY0" fmla="*/ 0 h 1113772"/>
                      <a:gd name="connsiteX1" fmla="*/ 1641043 w 1641042"/>
                      <a:gd name="connsiteY1" fmla="*/ 0 h 1113772"/>
                      <a:gd name="connsiteX2" fmla="*/ 1641043 w 1641042"/>
                      <a:gd name="connsiteY2" fmla="*/ 1113772 h 1113772"/>
                      <a:gd name="connsiteX3" fmla="*/ 0 w 1641042"/>
                      <a:gd name="connsiteY3" fmla="*/ 1113772 h 1113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41042" h="1113772">
                        <a:moveTo>
                          <a:pt x="0" y="0"/>
                        </a:moveTo>
                        <a:lnTo>
                          <a:pt x="1641043" y="0"/>
                        </a:lnTo>
                        <a:lnTo>
                          <a:pt x="1641043" y="1113772"/>
                        </a:lnTo>
                        <a:lnTo>
                          <a:pt x="0" y="1113772"/>
                        </a:ln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17" name="任意多边形: 形状 216"/>
                <p:cNvSpPr/>
                <p:nvPr/>
              </p:nvSpPr>
              <p:spPr>
                <a:xfrm>
                  <a:off x="2305604" y="4717717"/>
                  <a:ext cx="1433317" cy="422246"/>
                </a:xfrm>
                <a:custGeom>
                  <a:avLst/>
                  <a:gdLst>
                    <a:gd name="connsiteX0" fmla="*/ 0 w 1433317"/>
                    <a:gd name="connsiteY0" fmla="*/ 0 h 422246"/>
                    <a:gd name="connsiteX1" fmla="*/ 1433318 w 1433317"/>
                    <a:gd name="connsiteY1" fmla="*/ 0 h 422246"/>
                    <a:gd name="connsiteX2" fmla="*/ 1433318 w 1433317"/>
                    <a:gd name="connsiteY2" fmla="*/ 422246 h 422246"/>
                    <a:gd name="connsiteX3" fmla="*/ 0 w 1433317"/>
                    <a:gd name="connsiteY3" fmla="*/ 422246 h 422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3317" h="422246">
                      <a:moveTo>
                        <a:pt x="0" y="0"/>
                      </a:moveTo>
                      <a:lnTo>
                        <a:pt x="1433318" y="0"/>
                      </a:lnTo>
                      <a:lnTo>
                        <a:pt x="1433318" y="422246"/>
                      </a:lnTo>
                      <a:lnTo>
                        <a:pt x="0" y="422246"/>
                      </a:lnTo>
                      <a:close/>
                    </a:path>
                  </a:pathLst>
                </a:custGeom>
                <a:solidFill>
                  <a:srgbClr val="FEEED3"/>
                </a:solidFill>
                <a:ln w="8792" cap="rnd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8" name="任意多边形: 形状 217"/>
                <p:cNvSpPr/>
                <p:nvPr/>
              </p:nvSpPr>
              <p:spPr>
                <a:xfrm>
                  <a:off x="2305604" y="5226160"/>
                  <a:ext cx="1433317" cy="422246"/>
                </a:xfrm>
                <a:custGeom>
                  <a:avLst/>
                  <a:gdLst>
                    <a:gd name="connsiteX0" fmla="*/ 0 w 1433317"/>
                    <a:gd name="connsiteY0" fmla="*/ 0 h 422246"/>
                    <a:gd name="connsiteX1" fmla="*/ 1433318 w 1433317"/>
                    <a:gd name="connsiteY1" fmla="*/ 0 h 422246"/>
                    <a:gd name="connsiteX2" fmla="*/ 1433318 w 1433317"/>
                    <a:gd name="connsiteY2" fmla="*/ 422246 h 422246"/>
                    <a:gd name="connsiteX3" fmla="*/ 0 w 1433317"/>
                    <a:gd name="connsiteY3" fmla="*/ 422246 h 422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3317" h="422246">
                      <a:moveTo>
                        <a:pt x="0" y="0"/>
                      </a:moveTo>
                      <a:lnTo>
                        <a:pt x="1433318" y="0"/>
                      </a:lnTo>
                      <a:lnTo>
                        <a:pt x="1433318" y="422246"/>
                      </a:lnTo>
                      <a:lnTo>
                        <a:pt x="0" y="422246"/>
                      </a:lnTo>
                      <a:close/>
                    </a:path>
                  </a:pathLst>
                </a:custGeom>
                <a:solidFill>
                  <a:srgbClr val="FEEED3"/>
                </a:solidFill>
                <a:ln w="8792" cap="rnd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9" name="任意多边形: 形状 218"/>
                <p:cNvSpPr/>
                <p:nvPr/>
              </p:nvSpPr>
              <p:spPr>
                <a:xfrm>
                  <a:off x="2864487" y="4794036"/>
                  <a:ext cx="317169" cy="54415"/>
                </a:xfrm>
                <a:custGeom>
                  <a:avLst/>
                  <a:gdLst>
                    <a:gd name="connsiteX0" fmla="*/ 290755 w 317169"/>
                    <a:gd name="connsiteY0" fmla="*/ 0 h 54415"/>
                    <a:gd name="connsiteX1" fmla="*/ 26414 w 317169"/>
                    <a:gd name="connsiteY1" fmla="*/ 0 h 54415"/>
                    <a:gd name="connsiteX2" fmla="*/ 0 w 317169"/>
                    <a:gd name="connsiteY2" fmla="*/ 26414 h 54415"/>
                    <a:gd name="connsiteX3" fmla="*/ 0 w 317169"/>
                    <a:gd name="connsiteY3" fmla="*/ 28001 h 54415"/>
                    <a:gd name="connsiteX4" fmla="*/ 26414 w 317169"/>
                    <a:gd name="connsiteY4" fmla="*/ 54416 h 54415"/>
                    <a:gd name="connsiteX5" fmla="*/ 290755 w 317169"/>
                    <a:gd name="connsiteY5" fmla="*/ 54416 h 54415"/>
                    <a:gd name="connsiteX6" fmla="*/ 317169 w 317169"/>
                    <a:gd name="connsiteY6" fmla="*/ 28001 h 54415"/>
                    <a:gd name="connsiteX7" fmla="*/ 317169 w 317169"/>
                    <a:gd name="connsiteY7" fmla="*/ 26414 h 54415"/>
                    <a:gd name="connsiteX8" fmla="*/ 290755 w 317169"/>
                    <a:gd name="connsiteY8" fmla="*/ 0 h 54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7169" h="54415">
                      <a:moveTo>
                        <a:pt x="290755" y="0"/>
                      </a:moveTo>
                      <a:lnTo>
                        <a:pt x="26414" y="0"/>
                      </a:lnTo>
                      <a:cubicBezTo>
                        <a:pt x="11887" y="0"/>
                        <a:pt x="0" y="11888"/>
                        <a:pt x="0" y="26414"/>
                      </a:cubicBezTo>
                      <a:lnTo>
                        <a:pt x="0" y="28001"/>
                      </a:lnTo>
                      <a:cubicBezTo>
                        <a:pt x="0" y="42529"/>
                        <a:pt x="11887" y="54416"/>
                        <a:pt x="26414" y="54416"/>
                      </a:cubicBezTo>
                      <a:lnTo>
                        <a:pt x="290755" y="54416"/>
                      </a:lnTo>
                      <a:cubicBezTo>
                        <a:pt x="305282" y="54416"/>
                        <a:pt x="317169" y="42529"/>
                        <a:pt x="317169" y="28001"/>
                      </a:cubicBezTo>
                      <a:lnTo>
                        <a:pt x="317169" y="26414"/>
                      </a:lnTo>
                      <a:cubicBezTo>
                        <a:pt x="317169" y="11885"/>
                        <a:pt x="305285" y="0"/>
                        <a:pt x="290755" y="0"/>
                      </a:cubicBezTo>
                      <a:close/>
                    </a:path>
                  </a:pathLst>
                </a:custGeom>
                <a:solidFill>
                  <a:srgbClr val="0502AB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0" name="任意多边形: 形状 219"/>
                <p:cNvSpPr/>
                <p:nvPr/>
              </p:nvSpPr>
              <p:spPr>
                <a:xfrm>
                  <a:off x="2864487" y="5308989"/>
                  <a:ext cx="317169" cy="54415"/>
                </a:xfrm>
                <a:custGeom>
                  <a:avLst/>
                  <a:gdLst>
                    <a:gd name="connsiteX0" fmla="*/ 290755 w 317169"/>
                    <a:gd name="connsiteY0" fmla="*/ 0 h 54415"/>
                    <a:gd name="connsiteX1" fmla="*/ 26414 w 317169"/>
                    <a:gd name="connsiteY1" fmla="*/ 0 h 54415"/>
                    <a:gd name="connsiteX2" fmla="*/ 0 w 317169"/>
                    <a:gd name="connsiteY2" fmla="*/ 26414 h 54415"/>
                    <a:gd name="connsiteX3" fmla="*/ 0 w 317169"/>
                    <a:gd name="connsiteY3" fmla="*/ 28001 h 54415"/>
                    <a:gd name="connsiteX4" fmla="*/ 26414 w 317169"/>
                    <a:gd name="connsiteY4" fmla="*/ 54415 h 54415"/>
                    <a:gd name="connsiteX5" fmla="*/ 290755 w 317169"/>
                    <a:gd name="connsiteY5" fmla="*/ 54415 h 54415"/>
                    <a:gd name="connsiteX6" fmla="*/ 317169 w 317169"/>
                    <a:gd name="connsiteY6" fmla="*/ 28001 h 54415"/>
                    <a:gd name="connsiteX7" fmla="*/ 317169 w 317169"/>
                    <a:gd name="connsiteY7" fmla="*/ 26414 h 54415"/>
                    <a:gd name="connsiteX8" fmla="*/ 290755 w 317169"/>
                    <a:gd name="connsiteY8" fmla="*/ 0 h 54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7169" h="54415">
                      <a:moveTo>
                        <a:pt x="290755" y="0"/>
                      </a:moveTo>
                      <a:lnTo>
                        <a:pt x="26414" y="0"/>
                      </a:lnTo>
                      <a:cubicBezTo>
                        <a:pt x="11887" y="0"/>
                        <a:pt x="0" y="11887"/>
                        <a:pt x="0" y="26414"/>
                      </a:cubicBezTo>
                      <a:lnTo>
                        <a:pt x="0" y="28001"/>
                      </a:lnTo>
                      <a:cubicBezTo>
                        <a:pt x="0" y="42528"/>
                        <a:pt x="11887" y="54415"/>
                        <a:pt x="26414" y="54415"/>
                      </a:cubicBezTo>
                      <a:lnTo>
                        <a:pt x="290755" y="54415"/>
                      </a:lnTo>
                      <a:cubicBezTo>
                        <a:pt x="305282" y="54415"/>
                        <a:pt x="317169" y="42528"/>
                        <a:pt x="317169" y="28001"/>
                      </a:cubicBezTo>
                      <a:lnTo>
                        <a:pt x="317169" y="26414"/>
                      </a:lnTo>
                      <a:cubicBezTo>
                        <a:pt x="317169" y="11887"/>
                        <a:pt x="305285" y="0"/>
                        <a:pt x="290755" y="0"/>
                      </a:cubicBezTo>
                      <a:close/>
                    </a:path>
                  </a:pathLst>
                </a:custGeom>
                <a:solidFill>
                  <a:srgbClr val="0502AB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/>
              <p:cNvGrpSpPr/>
              <p:nvPr/>
            </p:nvGrpSpPr>
            <p:grpSpPr>
              <a:xfrm>
                <a:off x="2223566" y="2344499"/>
                <a:ext cx="929987" cy="2271417"/>
                <a:chOff x="2223566" y="2344499"/>
                <a:chExt cx="929987" cy="2271417"/>
              </a:xfrm>
            </p:grpSpPr>
            <p:sp>
              <p:nvSpPr>
                <p:cNvPr id="205" name="任意多边形: 形状 204"/>
                <p:cNvSpPr/>
                <p:nvPr/>
              </p:nvSpPr>
              <p:spPr>
                <a:xfrm>
                  <a:off x="2223566" y="2449824"/>
                  <a:ext cx="507849" cy="1626520"/>
                </a:xfrm>
                <a:custGeom>
                  <a:avLst/>
                  <a:gdLst>
                    <a:gd name="connsiteX0" fmla="*/ 222808 w 507849"/>
                    <a:gd name="connsiteY0" fmla="*/ 602183 h 1626520"/>
                    <a:gd name="connsiteX1" fmla="*/ 127848 w 507849"/>
                    <a:gd name="connsiteY1" fmla="*/ 164443 h 1626520"/>
                    <a:gd name="connsiteX2" fmla="*/ 102370 w 507849"/>
                    <a:gd name="connsiteY2" fmla="*/ 0 h 1626520"/>
                    <a:gd name="connsiteX3" fmla="*/ 7411 w 507849"/>
                    <a:gd name="connsiteY3" fmla="*/ 523437 h 1626520"/>
                    <a:gd name="connsiteX4" fmla="*/ 109318 w 507849"/>
                    <a:gd name="connsiteY4" fmla="*/ 1028344 h 1626520"/>
                    <a:gd name="connsiteX5" fmla="*/ 310818 w 507849"/>
                    <a:gd name="connsiteY5" fmla="*/ 1567994 h 1626520"/>
                    <a:gd name="connsiteX6" fmla="*/ 310818 w 507849"/>
                    <a:gd name="connsiteY6" fmla="*/ 1579573 h 1626520"/>
                    <a:gd name="connsiteX7" fmla="*/ 459048 w 507849"/>
                    <a:gd name="connsiteY7" fmla="*/ 1625895 h 1626520"/>
                    <a:gd name="connsiteX8" fmla="*/ 456731 w 507849"/>
                    <a:gd name="connsiteY8" fmla="*/ 1151098 h 1626520"/>
                    <a:gd name="connsiteX9" fmla="*/ 222808 w 507849"/>
                    <a:gd name="connsiteY9" fmla="*/ 602183 h 1626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7849" h="1626520">
                      <a:moveTo>
                        <a:pt x="222808" y="602183"/>
                      </a:moveTo>
                      <a:cubicBezTo>
                        <a:pt x="157958" y="495642"/>
                        <a:pt x="127848" y="280246"/>
                        <a:pt x="127848" y="164443"/>
                      </a:cubicBezTo>
                      <a:cubicBezTo>
                        <a:pt x="127848" y="48639"/>
                        <a:pt x="102370" y="0"/>
                        <a:pt x="102370" y="0"/>
                      </a:cubicBezTo>
                      <a:cubicBezTo>
                        <a:pt x="100054" y="85694"/>
                        <a:pt x="37521" y="328885"/>
                        <a:pt x="7411" y="523437"/>
                      </a:cubicBezTo>
                      <a:cubicBezTo>
                        <a:pt x="-22698" y="717989"/>
                        <a:pt x="44469" y="808317"/>
                        <a:pt x="109318" y="1028344"/>
                      </a:cubicBezTo>
                      <a:cubicBezTo>
                        <a:pt x="174168" y="1248374"/>
                        <a:pt x="310818" y="1567994"/>
                        <a:pt x="310818" y="1567994"/>
                      </a:cubicBezTo>
                      <a:lnTo>
                        <a:pt x="310818" y="1579573"/>
                      </a:lnTo>
                      <a:cubicBezTo>
                        <a:pt x="310818" y="1579573"/>
                        <a:pt x="382616" y="1632844"/>
                        <a:pt x="459048" y="1625895"/>
                      </a:cubicBezTo>
                      <a:cubicBezTo>
                        <a:pt x="535477" y="1618948"/>
                        <a:pt x="512318" y="1445240"/>
                        <a:pt x="456731" y="1151098"/>
                      </a:cubicBezTo>
                      <a:cubicBezTo>
                        <a:pt x="401146" y="856953"/>
                        <a:pt x="287657" y="708722"/>
                        <a:pt x="222808" y="602183"/>
                      </a:cubicBezTo>
                      <a:close/>
                    </a:path>
                  </a:pathLst>
                </a:custGeom>
                <a:solidFill>
                  <a:srgbClr val="679E2A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06" name="组合 205"/>
                <p:cNvGrpSpPr/>
                <p:nvPr/>
              </p:nvGrpSpPr>
              <p:grpSpPr>
                <a:xfrm>
                  <a:off x="2588396" y="2516527"/>
                  <a:ext cx="262208" cy="1559858"/>
                  <a:chOff x="2588396" y="2516527"/>
                  <a:chExt cx="262208" cy="1559858"/>
                </a:xfrm>
              </p:grpSpPr>
              <p:sp>
                <p:nvSpPr>
                  <p:cNvPr id="214" name="任意多边形: 形状 213"/>
                  <p:cNvSpPr/>
                  <p:nvPr/>
                </p:nvSpPr>
                <p:spPr>
                  <a:xfrm>
                    <a:off x="2593533" y="2517916"/>
                    <a:ext cx="251881" cy="1553264"/>
                  </a:xfrm>
                  <a:custGeom>
                    <a:avLst/>
                    <a:gdLst>
                      <a:gd name="connsiteX0" fmla="*/ 172746 w 251881"/>
                      <a:gd name="connsiteY0" fmla="*/ 469863 h 1553264"/>
                      <a:gd name="connsiteX1" fmla="*/ 131297 w 251881"/>
                      <a:gd name="connsiteY1" fmla="*/ 2046 h 1553264"/>
                      <a:gd name="connsiteX2" fmla="*/ 121126 w 251881"/>
                      <a:gd name="connsiteY2" fmla="*/ 0 h 1553264"/>
                      <a:gd name="connsiteX3" fmla="*/ 14464 w 251881"/>
                      <a:gd name="connsiteY3" fmla="*/ 461458 h 1553264"/>
                      <a:gd name="connsiteX4" fmla="*/ 44618 w 251881"/>
                      <a:gd name="connsiteY4" fmla="*/ 1007647 h 1553264"/>
                      <a:gd name="connsiteX5" fmla="*/ 69988 w 251881"/>
                      <a:gd name="connsiteY5" fmla="*/ 1495026 h 1553264"/>
                      <a:gd name="connsiteX6" fmla="*/ 69918 w 251881"/>
                      <a:gd name="connsiteY6" fmla="*/ 1496550 h 1553264"/>
                      <a:gd name="connsiteX7" fmla="*/ 70683 w 251881"/>
                      <a:gd name="connsiteY7" fmla="*/ 1497871 h 1553264"/>
                      <a:gd name="connsiteX8" fmla="*/ 144041 w 251881"/>
                      <a:gd name="connsiteY8" fmla="*/ 1553264 h 1553264"/>
                      <a:gd name="connsiteX9" fmla="*/ 218965 w 251881"/>
                      <a:gd name="connsiteY9" fmla="*/ 1475771 h 1553264"/>
                      <a:gd name="connsiteX10" fmla="*/ 247425 w 251881"/>
                      <a:gd name="connsiteY10" fmla="*/ 995645 h 1553264"/>
                      <a:gd name="connsiteX11" fmla="*/ 172746 w 251881"/>
                      <a:gd name="connsiteY11" fmla="*/ 469863 h 155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1881" h="1553264">
                        <a:moveTo>
                          <a:pt x="172746" y="469863"/>
                        </a:moveTo>
                        <a:cubicBezTo>
                          <a:pt x="99893" y="258133"/>
                          <a:pt x="130976" y="4581"/>
                          <a:pt x="131297" y="2046"/>
                        </a:cubicBezTo>
                        <a:lnTo>
                          <a:pt x="121126" y="0"/>
                        </a:lnTo>
                        <a:cubicBezTo>
                          <a:pt x="120361" y="2759"/>
                          <a:pt x="44275" y="278011"/>
                          <a:pt x="14464" y="461458"/>
                        </a:cubicBezTo>
                        <a:cubicBezTo>
                          <a:pt x="-18096" y="661819"/>
                          <a:pt x="9714" y="842375"/>
                          <a:pt x="44618" y="1007647"/>
                        </a:cubicBezTo>
                        <a:cubicBezTo>
                          <a:pt x="83464" y="1191593"/>
                          <a:pt x="70126" y="1492015"/>
                          <a:pt x="69988" y="1495026"/>
                        </a:cubicBezTo>
                        <a:lnTo>
                          <a:pt x="69918" y="1496550"/>
                        </a:lnTo>
                        <a:lnTo>
                          <a:pt x="70683" y="1497871"/>
                        </a:lnTo>
                        <a:cubicBezTo>
                          <a:pt x="71992" y="1500133"/>
                          <a:pt x="103218" y="1553264"/>
                          <a:pt x="144041" y="1553264"/>
                        </a:cubicBezTo>
                        <a:cubicBezTo>
                          <a:pt x="172805" y="1553264"/>
                          <a:pt x="198013" y="1527193"/>
                          <a:pt x="218965" y="1475771"/>
                        </a:cubicBezTo>
                        <a:cubicBezTo>
                          <a:pt x="248138" y="1404175"/>
                          <a:pt x="258776" y="1224689"/>
                          <a:pt x="247425" y="995645"/>
                        </a:cubicBezTo>
                        <a:cubicBezTo>
                          <a:pt x="236400" y="773163"/>
                          <a:pt x="207783" y="571693"/>
                          <a:pt x="172746" y="46986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5" name="任意多边形: 形状 214"/>
                  <p:cNvSpPr/>
                  <p:nvPr/>
                </p:nvSpPr>
                <p:spPr>
                  <a:xfrm>
                    <a:off x="2588396" y="2516527"/>
                    <a:ext cx="262208" cy="1559858"/>
                  </a:xfrm>
                  <a:custGeom>
                    <a:avLst/>
                    <a:gdLst>
                      <a:gd name="connsiteX0" fmla="*/ 182801 w 262208"/>
                      <a:gd name="connsiteY0" fmla="*/ 469562 h 1559858"/>
                      <a:gd name="connsiteX1" fmla="*/ 134733 w 262208"/>
                      <a:gd name="connsiteY1" fmla="*/ 157314 h 1559858"/>
                      <a:gd name="connsiteX2" fmla="*/ 141595 w 262208"/>
                      <a:gd name="connsiteY2" fmla="*/ 4091 h 1559858"/>
                      <a:gd name="connsiteX3" fmla="*/ 121254 w 262208"/>
                      <a:gd name="connsiteY3" fmla="*/ 0 h 1559858"/>
                      <a:gd name="connsiteX4" fmla="*/ 14470 w 262208"/>
                      <a:gd name="connsiteY4" fmla="*/ 462014 h 1559858"/>
                      <a:gd name="connsiteX5" fmla="*/ 3336 w 262208"/>
                      <a:gd name="connsiteY5" fmla="*/ 736013 h 1559858"/>
                      <a:gd name="connsiteX6" fmla="*/ 44669 w 262208"/>
                      <a:gd name="connsiteY6" fmla="*/ 1010113 h 1559858"/>
                      <a:gd name="connsiteX7" fmla="*/ 69934 w 262208"/>
                      <a:gd name="connsiteY7" fmla="*/ 1496178 h 1559858"/>
                      <a:gd name="connsiteX8" fmla="*/ 69793 w 262208"/>
                      <a:gd name="connsiteY8" fmla="*/ 1499227 h 1559858"/>
                      <a:gd name="connsiteX9" fmla="*/ 71323 w 262208"/>
                      <a:gd name="connsiteY9" fmla="*/ 1501869 h 1559858"/>
                      <a:gd name="connsiteX10" fmla="*/ 149181 w 262208"/>
                      <a:gd name="connsiteY10" fmla="*/ 1559859 h 1559858"/>
                      <a:gd name="connsiteX11" fmla="*/ 228920 w 262208"/>
                      <a:gd name="connsiteY11" fmla="*/ 1479128 h 1559858"/>
                      <a:gd name="connsiteX12" fmla="*/ 257759 w 262208"/>
                      <a:gd name="connsiteY12" fmla="*/ 996782 h 1559858"/>
                      <a:gd name="connsiteX13" fmla="*/ 182801 w 262208"/>
                      <a:gd name="connsiteY13" fmla="*/ 469562 h 1559858"/>
                      <a:gd name="connsiteX14" fmla="*/ 219286 w 262208"/>
                      <a:gd name="connsiteY14" fmla="*/ 1475202 h 1559858"/>
                      <a:gd name="connsiteX15" fmla="*/ 149179 w 262208"/>
                      <a:gd name="connsiteY15" fmla="*/ 1549455 h 1559858"/>
                      <a:gd name="connsiteX16" fmla="*/ 80322 w 262208"/>
                      <a:gd name="connsiteY16" fmla="*/ 1496655 h 1559858"/>
                      <a:gd name="connsiteX17" fmla="*/ 54846 w 262208"/>
                      <a:gd name="connsiteY17" fmla="*/ 1007961 h 1559858"/>
                      <a:gd name="connsiteX18" fmla="*/ 24737 w 262208"/>
                      <a:gd name="connsiteY18" fmla="*/ 463680 h 1559858"/>
                      <a:gd name="connsiteX19" fmla="*/ 131278 w 262208"/>
                      <a:gd name="connsiteY19" fmla="*/ 2778 h 1559858"/>
                      <a:gd name="connsiteX20" fmla="*/ 172966 w 262208"/>
                      <a:gd name="connsiteY20" fmla="*/ 472945 h 1559858"/>
                      <a:gd name="connsiteX21" fmla="*/ 219286 w 262208"/>
                      <a:gd name="connsiteY21" fmla="*/ 1475202 h 1559858"/>
                      <a:gd name="connsiteX22" fmla="*/ 131289 w 262208"/>
                      <a:gd name="connsiteY22" fmla="*/ 13180 h 1559858"/>
                      <a:gd name="connsiteX23" fmla="*/ 131275 w 262208"/>
                      <a:gd name="connsiteY23" fmla="*/ 13180 h 1559858"/>
                      <a:gd name="connsiteX24" fmla="*/ 131289 w 262208"/>
                      <a:gd name="connsiteY24" fmla="*/ 13180 h 15598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62208" h="1559858">
                        <a:moveTo>
                          <a:pt x="182801" y="469562"/>
                        </a:moveTo>
                        <a:cubicBezTo>
                          <a:pt x="145007" y="359718"/>
                          <a:pt x="135799" y="239131"/>
                          <a:pt x="134733" y="157314"/>
                        </a:cubicBezTo>
                        <a:cubicBezTo>
                          <a:pt x="133572" y="68380"/>
                          <a:pt x="141514" y="4724"/>
                          <a:pt x="141595" y="4091"/>
                        </a:cubicBezTo>
                        <a:lnTo>
                          <a:pt x="121254" y="0"/>
                        </a:lnTo>
                        <a:cubicBezTo>
                          <a:pt x="120489" y="2761"/>
                          <a:pt x="44326" y="278288"/>
                          <a:pt x="14470" y="462014"/>
                        </a:cubicBezTo>
                        <a:cubicBezTo>
                          <a:pt x="145" y="550170"/>
                          <a:pt x="-3497" y="639797"/>
                          <a:pt x="3336" y="736013"/>
                        </a:cubicBezTo>
                        <a:cubicBezTo>
                          <a:pt x="9058" y="816583"/>
                          <a:pt x="22191" y="903680"/>
                          <a:pt x="44669" y="1010113"/>
                        </a:cubicBezTo>
                        <a:cubicBezTo>
                          <a:pt x="83384" y="1193437"/>
                          <a:pt x="70072" y="1493174"/>
                          <a:pt x="69934" y="1496178"/>
                        </a:cubicBezTo>
                        <a:lnTo>
                          <a:pt x="69793" y="1499227"/>
                        </a:lnTo>
                        <a:lnTo>
                          <a:pt x="71323" y="1501869"/>
                        </a:lnTo>
                        <a:cubicBezTo>
                          <a:pt x="72692" y="1504237"/>
                          <a:pt x="105395" y="1559859"/>
                          <a:pt x="149181" y="1559859"/>
                        </a:cubicBezTo>
                        <a:cubicBezTo>
                          <a:pt x="180266" y="1559859"/>
                          <a:pt x="207093" y="1532697"/>
                          <a:pt x="228920" y="1479128"/>
                        </a:cubicBezTo>
                        <a:cubicBezTo>
                          <a:pt x="258366" y="1406864"/>
                          <a:pt x="269148" y="1226547"/>
                          <a:pt x="257759" y="996782"/>
                        </a:cubicBezTo>
                        <a:cubicBezTo>
                          <a:pt x="246710" y="773842"/>
                          <a:pt x="217987" y="571821"/>
                          <a:pt x="182801" y="469562"/>
                        </a:cubicBezTo>
                        <a:close/>
                        <a:moveTo>
                          <a:pt x="219286" y="1475202"/>
                        </a:moveTo>
                        <a:cubicBezTo>
                          <a:pt x="196301" y="1531611"/>
                          <a:pt x="171432" y="1549455"/>
                          <a:pt x="149179" y="1549455"/>
                        </a:cubicBezTo>
                        <a:cubicBezTo>
                          <a:pt x="110886" y="1549455"/>
                          <a:pt x="80322" y="1496655"/>
                          <a:pt x="80322" y="1496655"/>
                        </a:cubicBezTo>
                        <a:cubicBezTo>
                          <a:pt x="80322" y="1496655"/>
                          <a:pt x="94284" y="1194706"/>
                          <a:pt x="54846" y="1007961"/>
                        </a:cubicBezTo>
                        <a:cubicBezTo>
                          <a:pt x="15408" y="821215"/>
                          <a:pt x="-5372" y="648967"/>
                          <a:pt x="24737" y="463680"/>
                        </a:cubicBezTo>
                        <a:cubicBezTo>
                          <a:pt x="54846" y="278393"/>
                          <a:pt x="131278" y="2778"/>
                          <a:pt x="131278" y="2778"/>
                        </a:cubicBezTo>
                        <a:cubicBezTo>
                          <a:pt x="131278" y="2778"/>
                          <a:pt x="98852" y="257549"/>
                          <a:pt x="172966" y="472945"/>
                        </a:cubicBezTo>
                        <a:cubicBezTo>
                          <a:pt x="247081" y="688341"/>
                          <a:pt x="281822" y="1321730"/>
                          <a:pt x="219286" y="1475202"/>
                        </a:cubicBezTo>
                        <a:close/>
                        <a:moveTo>
                          <a:pt x="131289" y="13180"/>
                        </a:moveTo>
                        <a:lnTo>
                          <a:pt x="131275" y="13180"/>
                        </a:lnTo>
                        <a:lnTo>
                          <a:pt x="131289" y="131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07" name="任意多边形: 形状 206"/>
                <p:cNvSpPr/>
                <p:nvPr/>
              </p:nvSpPr>
              <p:spPr>
                <a:xfrm>
                  <a:off x="2897165" y="2653637"/>
                  <a:ext cx="256388" cy="1198759"/>
                </a:xfrm>
                <a:custGeom>
                  <a:avLst/>
                  <a:gdLst>
                    <a:gd name="connsiteX0" fmla="*/ 174553 w 256388"/>
                    <a:gd name="connsiteY0" fmla="*/ 289513 h 1198759"/>
                    <a:gd name="connsiteX1" fmla="*/ 79484 w 256388"/>
                    <a:gd name="connsiteY1" fmla="*/ 539650 h 1198759"/>
                    <a:gd name="connsiteX2" fmla="*/ 10150 w 256388"/>
                    <a:gd name="connsiteY2" fmla="*/ 1194626 h 1198759"/>
                    <a:gd name="connsiteX3" fmla="*/ 244036 w 256388"/>
                    <a:gd name="connsiteY3" fmla="*/ 521120 h 1198759"/>
                    <a:gd name="connsiteX4" fmla="*/ 244036 w 256388"/>
                    <a:gd name="connsiteY4" fmla="*/ 0 h 1198759"/>
                    <a:gd name="connsiteX5" fmla="*/ 174553 w 256388"/>
                    <a:gd name="connsiteY5" fmla="*/ 289513 h 1198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6388" h="1198759">
                      <a:moveTo>
                        <a:pt x="174553" y="289513"/>
                      </a:moveTo>
                      <a:cubicBezTo>
                        <a:pt x="125916" y="375207"/>
                        <a:pt x="79484" y="539650"/>
                        <a:pt x="79484" y="539650"/>
                      </a:cubicBezTo>
                      <a:cubicBezTo>
                        <a:pt x="79484" y="539650"/>
                        <a:pt x="-33856" y="1259478"/>
                        <a:pt x="10150" y="1194626"/>
                      </a:cubicBezTo>
                      <a:cubicBezTo>
                        <a:pt x="54155" y="1129776"/>
                        <a:pt x="216243" y="669350"/>
                        <a:pt x="244036" y="521120"/>
                      </a:cubicBezTo>
                      <a:cubicBezTo>
                        <a:pt x="271829" y="372890"/>
                        <a:pt x="244036" y="0"/>
                        <a:pt x="244036" y="0"/>
                      </a:cubicBezTo>
                      <a:cubicBezTo>
                        <a:pt x="244036" y="0"/>
                        <a:pt x="223189" y="203819"/>
                        <a:pt x="174553" y="289513"/>
                      </a:cubicBezTo>
                      <a:close/>
                    </a:path>
                  </a:pathLst>
                </a:custGeom>
                <a:solidFill>
                  <a:srgbClr val="679E2A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08" name="组合 207"/>
                <p:cNvGrpSpPr/>
                <p:nvPr/>
              </p:nvGrpSpPr>
              <p:grpSpPr>
                <a:xfrm>
                  <a:off x="2739612" y="2344499"/>
                  <a:ext cx="302864" cy="1761464"/>
                  <a:chOff x="2739612" y="2344499"/>
                  <a:chExt cx="302864" cy="1761464"/>
                </a:xfrm>
              </p:grpSpPr>
              <p:sp>
                <p:nvSpPr>
                  <p:cNvPr id="212" name="任意多边形: 形状 211"/>
                  <p:cNvSpPr/>
                  <p:nvPr/>
                </p:nvSpPr>
                <p:spPr>
                  <a:xfrm>
                    <a:off x="2744764" y="2375149"/>
                    <a:ext cx="285770" cy="1725613"/>
                  </a:xfrm>
                  <a:custGeom>
                    <a:avLst/>
                    <a:gdLst>
                      <a:gd name="connsiteX0" fmla="*/ 108885 w 285770"/>
                      <a:gd name="connsiteY0" fmla="*/ 411352 h 1725613"/>
                      <a:gd name="connsiteX1" fmla="*/ 52823 w 285770"/>
                      <a:gd name="connsiteY1" fmla="*/ 759710 h 1725613"/>
                      <a:gd name="connsiteX2" fmla="*/ 45984 w 285770"/>
                      <a:gd name="connsiteY2" fmla="*/ 893668 h 1725613"/>
                      <a:gd name="connsiteX3" fmla="*/ 46044 w 285770"/>
                      <a:gd name="connsiteY3" fmla="*/ 948644 h 1725613"/>
                      <a:gd name="connsiteX4" fmla="*/ 2229 w 285770"/>
                      <a:gd name="connsiteY4" fmla="*/ 1532482 h 1725613"/>
                      <a:gd name="connsiteX5" fmla="*/ 6815 w 285770"/>
                      <a:gd name="connsiteY5" fmla="*/ 1604500 h 1725613"/>
                      <a:gd name="connsiteX6" fmla="*/ 39660 w 285770"/>
                      <a:gd name="connsiteY6" fmla="*/ 1725614 h 1725613"/>
                      <a:gd name="connsiteX7" fmla="*/ 99525 w 285770"/>
                      <a:gd name="connsiteY7" fmla="*/ 1674449 h 1725613"/>
                      <a:gd name="connsiteX8" fmla="*/ 238773 w 285770"/>
                      <a:gd name="connsiteY8" fmla="*/ 1155279 h 1725613"/>
                      <a:gd name="connsiteX9" fmla="*/ 262583 w 285770"/>
                      <a:gd name="connsiteY9" fmla="*/ 562394 h 1725613"/>
                      <a:gd name="connsiteX10" fmla="*/ 278897 w 285770"/>
                      <a:gd name="connsiteY10" fmla="*/ 31767 h 1725613"/>
                      <a:gd name="connsiteX11" fmla="*/ 285770 w 285770"/>
                      <a:gd name="connsiteY11" fmla="*/ 0 h 1725613"/>
                      <a:gd name="connsiteX12" fmla="*/ 269329 w 285770"/>
                      <a:gd name="connsiteY12" fmla="*/ 28034 h 1725613"/>
                      <a:gd name="connsiteX13" fmla="*/ 108885 w 285770"/>
                      <a:gd name="connsiteY13" fmla="*/ 411352 h 17256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85770" h="1725613">
                        <a:moveTo>
                          <a:pt x="108885" y="411352"/>
                        </a:moveTo>
                        <a:cubicBezTo>
                          <a:pt x="75753" y="523760"/>
                          <a:pt x="60109" y="662835"/>
                          <a:pt x="52823" y="759710"/>
                        </a:cubicBezTo>
                        <a:cubicBezTo>
                          <a:pt x="48497" y="817194"/>
                          <a:pt x="46716" y="864286"/>
                          <a:pt x="45984" y="893668"/>
                        </a:cubicBezTo>
                        <a:cubicBezTo>
                          <a:pt x="45041" y="931475"/>
                          <a:pt x="45386" y="944030"/>
                          <a:pt x="46044" y="948644"/>
                        </a:cubicBezTo>
                        <a:cubicBezTo>
                          <a:pt x="42287" y="981934"/>
                          <a:pt x="-11469" y="1461717"/>
                          <a:pt x="2229" y="1532482"/>
                        </a:cubicBezTo>
                        <a:cubicBezTo>
                          <a:pt x="5641" y="1550104"/>
                          <a:pt x="6210" y="1576527"/>
                          <a:pt x="6815" y="1604500"/>
                        </a:cubicBezTo>
                        <a:cubicBezTo>
                          <a:pt x="8160" y="1666784"/>
                          <a:pt x="9430" y="1725614"/>
                          <a:pt x="39660" y="1725614"/>
                        </a:cubicBezTo>
                        <a:cubicBezTo>
                          <a:pt x="54757" y="1725614"/>
                          <a:pt x="73779" y="1709357"/>
                          <a:pt x="99525" y="1674449"/>
                        </a:cubicBezTo>
                        <a:cubicBezTo>
                          <a:pt x="158403" y="1594624"/>
                          <a:pt x="210062" y="1353923"/>
                          <a:pt x="238773" y="1155279"/>
                        </a:cubicBezTo>
                        <a:cubicBezTo>
                          <a:pt x="275162" y="903518"/>
                          <a:pt x="284287" y="676337"/>
                          <a:pt x="262583" y="562394"/>
                        </a:cubicBezTo>
                        <a:cubicBezTo>
                          <a:pt x="216997" y="323069"/>
                          <a:pt x="278273" y="34651"/>
                          <a:pt x="278897" y="31767"/>
                        </a:cubicBezTo>
                        <a:lnTo>
                          <a:pt x="285770" y="0"/>
                        </a:lnTo>
                        <a:lnTo>
                          <a:pt x="269329" y="28034"/>
                        </a:lnTo>
                        <a:cubicBezTo>
                          <a:pt x="268370" y="29663"/>
                          <a:pt x="173172" y="193237"/>
                          <a:pt x="108885" y="4113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任意多边形: 形状 212"/>
                  <p:cNvSpPr/>
                  <p:nvPr/>
                </p:nvSpPr>
                <p:spPr>
                  <a:xfrm>
                    <a:off x="2739612" y="2344499"/>
                    <a:ext cx="302864" cy="1761464"/>
                  </a:xfrm>
                  <a:custGeom>
                    <a:avLst/>
                    <a:gdLst>
                      <a:gd name="connsiteX0" fmla="*/ 109047 w 302864"/>
                      <a:gd name="connsiteY0" fmla="*/ 440532 h 1761464"/>
                      <a:gd name="connsiteX1" fmla="*/ 52787 w 302864"/>
                      <a:gd name="connsiteY1" fmla="*/ 789954 h 1761464"/>
                      <a:gd name="connsiteX2" fmla="*/ 45936 w 302864"/>
                      <a:gd name="connsiteY2" fmla="*/ 924170 h 1761464"/>
                      <a:gd name="connsiteX3" fmla="*/ 45415 w 302864"/>
                      <a:gd name="connsiteY3" fmla="*/ 964151 h 1761464"/>
                      <a:gd name="connsiteX4" fmla="*/ 45887 w 302864"/>
                      <a:gd name="connsiteY4" fmla="*/ 979922 h 1761464"/>
                      <a:gd name="connsiteX5" fmla="*/ 2271 w 302864"/>
                      <a:gd name="connsiteY5" fmla="*/ 1564121 h 1761464"/>
                      <a:gd name="connsiteX6" fmla="*/ 6762 w 302864"/>
                      <a:gd name="connsiteY6" fmla="*/ 1635261 h 1761464"/>
                      <a:gd name="connsiteX7" fmla="*/ 11745 w 302864"/>
                      <a:gd name="connsiteY7" fmla="*/ 1715753 h 1761464"/>
                      <a:gd name="connsiteX8" fmla="*/ 44806 w 302864"/>
                      <a:gd name="connsiteY8" fmla="*/ 1761464 h 1761464"/>
                      <a:gd name="connsiteX9" fmla="*/ 108856 w 302864"/>
                      <a:gd name="connsiteY9" fmla="*/ 1708187 h 1761464"/>
                      <a:gd name="connsiteX10" fmla="*/ 249067 w 302864"/>
                      <a:gd name="connsiteY10" fmla="*/ 1186674 h 1761464"/>
                      <a:gd name="connsiteX11" fmla="*/ 282163 w 302864"/>
                      <a:gd name="connsiteY11" fmla="*/ 849950 h 1761464"/>
                      <a:gd name="connsiteX12" fmla="*/ 272839 w 302864"/>
                      <a:gd name="connsiteY12" fmla="*/ 592072 h 1761464"/>
                      <a:gd name="connsiteX13" fmla="*/ 263746 w 302864"/>
                      <a:gd name="connsiteY13" fmla="*/ 237759 h 1761464"/>
                      <a:gd name="connsiteX14" fmla="*/ 289127 w 302864"/>
                      <a:gd name="connsiteY14" fmla="*/ 63516 h 1761464"/>
                      <a:gd name="connsiteX15" fmla="*/ 302865 w 302864"/>
                      <a:gd name="connsiteY15" fmla="*/ 0 h 1761464"/>
                      <a:gd name="connsiteX16" fmla="*/ 269990 w 302864"/>
                      <a:gd name="connsiteY16" fmla="*/ 56053 h 1761464"/>
                      <a:gd name="connsiteX17" fmla="*/ 109047 w 302864"/>
                      <a:gd name="connsiteY17" fmla="*/ 440532 h 1761464"/>
                      <a:gd name="connsiteX18" fmla="*/ 278963 w 302864"/>
                      <a:gd name="connsiteY18" fmla="*/ 71721 h 1761464"/>
                      <a:gd name="connsiteX19" fmla="*/ 278976 w 302864"/>
                      <a:gd name="connsiteY19" fmla="*/ 71721 h 1761464"/>
                      <a:gd name="connsiteX20" fmla="*/ 278963 w 302864"/>
                      <a:gd name="connsiteY20" fmla="*/ 71721 h 1761464"/>
                      <a:gd name="connsiteX21" fmla="*/ 278987 w 302864"/>
                      <a:gd name="connsiteY21" fmla="*/ 50916 h 1761464"/>
                      <a:gd name="connsiteX22" fmla="*/ 278974 w 302864"/>
                      <a:gd name="connsiteY22" fmla="*/ 50916 h 1761464"/>
                      <a:gd name="connsiteX23" fmla="*/ 278987 w 302864"/>
                      <a:gd name="connsiteY23" fmla="*/ 50916 h 1761464"/>
                      <a:gd name="connsiteX24" fmla="*/ 278974 w 302864"/>
                      <a:gd name="connsiteY24" fmla="*/ 61318 h 1761464"/>
                      <a:gd name="connsiteX25" fmla="*/ 278961 w 302864"/>
                      <a:gd name="connsiteY25" fmla="*/ 61318 h 1761464"/>
                      <a:gd name="connsiteX26" fmla="*/ 262622 w 302864"/>
                      <a:gd name="connsiteY26" fmla="*/ 594019 h 1761464"/>
                      <a:gd name="connsiteX27" fmla="*/ 100490 w 302864"/>
                      <a:gd name="connsiteY27" fmla="*/ 1702015 h 1761464"/>
                      <a:gd name="connsiteX28" fmla="*/ 44810 w 302864"/>
                      <a:gd name="connsiteY28" fmla="*/ 1751065 h 1761464"/>
                      <a:gd name="connsiteX29" fmla="*/ 12485 w 302864"/>
                      <a:gd name="connsiteY29" fmla="*/ 1562145 h 1761464"/>
                      <a:gd name="connsiteX30" fmla="*/ 56491 w 302864"/>
                      <a:gd name="connsiteY30" fmla="*/ 978744 h 1761464"/>
                      <a:gd name="connsiteX31" fmla="*/ 56355 w 302864"/>
                      <a:gd name="connsiteY31" fmla="*/ 979155 h 1761464"/>
                      <a:gd name="connsiteX32" fmla="*/ 119026 w 302864"/>
                      <a:gd name="connsiteY32" fmla="*/ 443473 h 1761464"/>
                      <a:gd name="connsiteX33" fmla="*/ 278963 w 302864"/>
                      <a:gd name="connsiteY33" fmla="*/ 61318 h 1761464"/>
                      <a:gd name="connsiteX34" fmla="*/ 278974 w 302864"/>
                      <a:gd name="connsiteY34" fmla="*/ 61318 h 1761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302864" h="1761464">
                        <a:moveTo>
                          <a:pt x="109047" y="440532"/>
                        </a:moveTo>
                        <a:cubicBezTo>
                          <a:pt x="75788" y="553377"/>
                          <a:pt x="60094" y="692834"/>
                          <a:pt x="52787" y="789954"/>
                        </a:cubicBezTo>
                        <a:cubicBezTo>
                          <a:pt x="48453" y="847543"/>
                          <a:pt x="46670" y="894729"/>
                          <a:pt x="45936" y="924170"/>
                        </a:cubicBezTo>
                        <a:cubicBezTo>
                          <a:pt x="45560" y="939274"/>
                          <a:pt x="45375" y="953473"/>
                          <a:pt x="45415" y="964151"/>
                        </a:cubicBezTo>
                        <a:cubicBezTo>
                          <a:pt x="45448" y="972539"/>
                          <a:pt x="45536" y="977096"/>
                          <a:pt x="45887" y="979922"/>
                        </a:cubicBezTo>
                        <a:cubicBezTo>
                          <a:pt x="41124" y="1022233"/>
                          <a:pt x="-11428" y="1493356"/>
                          <a:pt x="2271" y="1564121"/>
                        </a:cubicBezTo>
                        <a:cubicBezTo>
                          <a:pt x="5597" y="1581308"/>
                          <a:pt x="6164" y="1607515"/>
                          <a:pt x="6762" y="1635261"/>
                        </a:cubicBezTo>
                        <a:cubicBezTo>
                          <a:pt x="7375" y="1663661"/>
                          <a:pt x="8008" y="1693025"/>
                          <a:pt x="11745" y="1715753"/>
                        </a:cubicBezTo>
                        <a:cubicBezTo>
                          <a:pt x="13604" y="1727058"/>
                          <a:pt x="19260" y="1761464"/>
                          <a:pt x="44806" y="1761464"/>
                        </a:cubicBezTo>
                        <a:cubicBezTo>
                          <a:pt x="61925" y="1761464"/>
                          <a:pt x="81679" y="1745034"/>
                          <a:pt x="108856" y="1708187"/>
                        </a:cubicBezTo>
                        <a:cubicBezTo>
                          <a:pt x="168305" y="1627588"/>
                          <a:pt x="220263" y="1385943"/>
                          <a:pt x="249067" y="1186674"/>
                        </a:cubicBezTo>
                        <a:cubicBezTo>
                          <a:pt x="266045" y="1069204"/>
                          <a:pt x="277490" y="952767"/>
                          <a:pt x="282163" y="849950"/>
                        </a:cubicBezTo>
                        <a:cubicBezTo>
                          <a:pt x="287177" y="739598"/>
                          <a:pt x="283952" y="650426"/>
                          <a:pt x="272839" y="592072"/>
                        </a:cubicBezTo>
                        <a:cubicBezTo>
                          <a:pt x="249159" y="467751"/>
                          <a:pt x="254823" y="330775"/>
                          <a:pt x="263746" y="237759"/>
                        </a:cubicBezTo>
                        <a:cubicBezTo>
                          <a:pt x="273439" y="136703"/>
                          <a:pt x="288971" y="64237"/>
                          <a:pt x="289127" y="63516"/>
                        </a:cubicBezTo>
                        <a:lnTo>
                          <a:pt x="302865" y="0"/>
                        </a:lnTo>
                        <a:lnTo>
                          <a:pt x="269990" y="56053"/>
                        </a:lnTo>
                        <a:cubicBezTo>
                          <a:pt x="269032" y="57689"/>
                          <a:pt x="173514" y="221812"/>
                          <a:pt x="109047" y="440532"/>
                        </a:cubicBezTo>
                        <a:close/>
                        <a:moveTo>
                          <a:pt x="278963" y="71721"/>
                        </a:moveTo>
                        <a:lnTo>
                          <a:pt x="278976" y="71721"/>
                        </a:lnTo>
                        <a:lnTo>
                          <a:pt x="278963" y="71721"/>
                        </a:lnTo>
                        <a:close/>
                        <a:moveTo>
                          <a:pt x="278987" y="50916"/>
                        </a:moveTo>
                        <a:lnTo>
                          <a:pt x="278974" y="50916"/>
                        </a:lnTo>
                        <a:lnTo>
                          <a:pt x="278987" y="50916"/>
                        </a:lnTo>
                        <a:close/>
                        <a:moveTo>
                          <a:pt x="278974" y="61318"/>
                        </a:moveTo>
                        <a:lnTo>
                          <a:pt x="278961" y="61318"/>
                        </a:lnTo>
                        <a:cubicBezTo>
                          <a:pt x="278961" y="61318"/>
                          <a:pt x="216300" y="350828"/>
                          <a:pt x="262622" y="594019"/>
                        </a:cubicBezTo>
                        <a:cubicBezTo>
                          <a:pt x="308945" y="837208"/>
                          <a:pt x="206754" y="1557946"/>
                          <a:pt x="100490" y="1702015"/>
                        </a:cubicBezTo>
                        <a:cubicBezTo>
                          <a:pt x="74612" y="1737101"/>
                          <a:pt x="56935" y="1751065"/>
                          <a:pt x="44810" y="1751065"/>
                        </a:cubicBezTo>
                        <a:cubicBezTo>
                          <a:pt x="7148" y="1751065"/>
                          <a:pt x="22999" y="1616459"/>
                          <a:pt x="12485" y="1562145"/>
                        </a:cubicBezTo>
                        <a:cubicBezTo>
                          <a:pt x="-1411" y="1490345"/>
                          <a:pt x="56491" y="978744"/>
                          <a:pt x="56491" y="978744"/>
                        </a:cubicBezTo>
                        <a:cubicBezTo>
                          <a:pt x="56445" y="979019"/>
                          <a:pt x="56399" y="979155"/>
                          <a:pt x="56355" y="979155"/>
                        </a:cubicBezTo>
                        <a:cubicBezTo>
                          <a:pt x="54201" y="979155"/>
                          <a:pt x="55482" y="659069"/>
                          <a:pt x="119026" y="443473"/>
                        </a:cubicBezTo>
                        <a:cubicBezTo>
                          <a:pt x="183876" y="223446"/>
                          <a:pt x="278963" y="61318"/>
                          <a:pt x="278963" y="61318"/>
                        </a:cubicBezTo>
                        <a:lnTo>
                          <a:pt x="278974" y="6131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9" name="组合 208"/>
                <p:cNvGrpSpPr/>
                <p:nvPr/>
              </p:nvGrpSpPr>
              <p:grpSpPr>
                <a:xfrm>
                  <a:off x="2393006" y="3948625"/>
                  <a:ext cx="625568" cy="667292"/>
                  <a:chOff x="2393006" y="3948625"/>
                  <a:chExt cx="625568" cy="667292"/>
                </a:xfrm>
              </p:grpSpPr>
              <p:sp>
                <p:nvSpPr>
                  <p:cNvPr id="210" name="任意多边形: 形状 209"/>
                  <p:cNvSpPr/>
                  <p:nvPr/>
                </p:nvSpPr>
                <p:spPr>
                  <a:xfrm>
                    <a:off x="2393006" y="3948625"/>
                    <a:ext cx="625568" cy="667292"/>
                  </a:xfrm>
                  <a:custGeom>
                    <a:avLst/>
                    <a:gdLst>
                      <a:gd name="connsiteX0" fmla="*/ 81804 w 625568"/>
                      <a:gd name="connsiteY0" fmla="*/ 667292 h 667292"/>
                      <a:gd name="connsiteX1" fmla="*/ 564616 w 625568"/>
                      <a:gd name="connsiteY1" fmla="*/ 667292 h 667292"/>
                      <a:gd name="connsiteX2" fmla="*/ 625568 w 625568"/>
                      <a:gd name="connsiteY2" fmla="*/ 0 h 667292"/>
                      <a:gd name="connsiteX3" fmla="*/ 0 w 625568"/>
                      <a:gd name="connsiteY3" fmla="*/ 0 h 667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5568" h="667292">
                        <a:moveTo>
                          <a:pt x="81804" y="667292"/>
                        </a:moveTo>
                        <a:lnTo>
                          <a:pt x="564616" y="667292"/>
                        </a:lnTo>
                        <a:lnTo>
                          <a:pt x="62556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任意多边形: 形状 210"/>
                  <p:cNvSpPr/>
                  <p:nvPr/>
                </p:nvSpPr>
                <p:spPr>
                  <a:xfrm>
                    <a:off x="2393006" y="3948625"/>
                    <a:ext cx="625568" cy="667292"/>
                  </a:xfrm>
                  <a:custGeom>
                    <a:avLst/>
                    <a:gdLst>
                      <a:gd name="connsiteX0" fmla="*/ 81804 w 625568"/>
                      <a:gd name="connsiteY0" fmla="*/ 667292 h 667292"/>
                      <a:gd name="connsiteX1" fmla="*/ 564616 w 625568"/>
                      <a:gd name="connsiteY1" fmla="*/ 667292 h 667292"/>
                      <a:gd name="connsiteX2" fmla="*/ 625568 w 625568"/>
                      <a:gd name="connsiteY2" fmla="*/ 0 h 667292"/>
                      <a:gd name="connsiteX3" fmla="*/ 0 w 625568"/>
                      <a:gd name="connsiteY3" fmla="*/ 0 h 667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5568" h="667292">
                        <a:moveTo>
                          <a:pt x="81804" y="667292"/>
                        </a:moveTo>
                        <a:lnTo>
                          <a:pt x="564616" y="667292"/>
                        </a:lnTo>
                        <a:lnTo>
                          <a:pt x="62556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3" name="任意多边形: 形状 22"/>
              <p:cNvSpPr/>
              <p:nvPr/>
            </p:nvSpPr>
            <p:spPr>
              <a:xfrm>
                <a:off x="1717993" y="5724492"/>
                <a:ext cx="6867866" cy="66836"/>
              </a:xfrm>
              <a:custGeom>
                <a:avLst/>
                <a:gdLst>
                  <a:gd name="connsiteX0" fmla="*/ 3510529 w 3515731"/>
                  <a:gd name="connsiteY0" fmla="*/ 10401 h 10401"/>
                  <a:gd name="connsiteX1" fmla="*/ 5201 w 3515731"/>
                  <a:gd name="connsiteY1" fmla="*/ 10401 h 10401"/>
                  <a:gd name="connsiteX2" fmla="*/ 0 w 3515731"/>
                  <a:gd name="connsiteY2" fmla="*/ 5201 h 10401"/>
                  <a:gd name="connsiteX3" fmla="*/ 5201 w 3515731"/>
                  <a:gd name="connsiteY3" fmla="*/ 0 h 10401"/>
                  <a:gd name="connsiteX4" fmla="*/ 3510531 w 3515731"/>
                  <a:gd name="connsiteY4" fmla="*/ 0 h 10401"/>
                  <a:gd name="connsiteX5" fmla="*/ 3515732 w 3515731"/>
                  <a:gd name="connsiteY5" fmla="*/ 5201 h 10401"/>
                  <a:gd name="connsiteX6" fmla="*/ 3510529 w 3515731"/>
                  <a:gd name="connsiteY6" fmla="*/ 10401 h 10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15731" h="10401">
                    <a:moveTo>
                      <a:pt x="3510529" y="10401"/>
                    </a:moveTo>
                    <a:lnTo>
                      <a:pt x="5201" y="10401"/>
                    </a:lnTo>
                    <a:cubicBezTo>
                      <a:pt x="2328" y="10401"/>
                      <a:pt x="0" y="8073"/>
                      <a:pt x="0" y="5201"/>
                    </a:cubicBezTo>
                    <a:cubicBezTo>
                      <a:pt x="0" y="2327"/>
                      <a:pt x="2328" y="0"/>
                      <a:pt x="5201" y="0"/>
                    </a:cubicBezTo>
                    <a:lnTo>
                      <a:pt x="3510531" y="0"/>
                    </a:lnTo>
                    <a:cubicBezTo>
                      <a:pt x="3513402" y="0"/>
                      <a:pt x="3515732" y="2327"/>
                      <a:pt x="3515732" y="5201"/>
                    </a:cubicBezTo>
                    <a:cubicBezTo>
                      <a:pt x="3515730" y="8071"/>
                      <a:pt x="3513402" y="10401"/>
                      <a:pt x="3510529" y="1040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21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4" name="组合 23"/>
              <p:cNvGrpSpPr/>
              <p:nvPr/>
            </p:nvGrpSpPr>
            <p:grpSpPr>
              <a:xfrm>
                <a:off x="3379936" y="791306"/>
                <a:ext cx="3029858" cy="2248104"/>
                <a:chOff x="3379936" y="791306"/>
                <a:chExt cx="3029858" cy="2248104"/>
              </a:xfrm>
            </p:grpSpPr>
            <p:grpSp>
              <p:nvGrpSpPr>
                <p:cNvPr id="175" name="组合 174"/>
                <p:cNvGrpSpPr/>
                <p:nvPr/>
              </p:nvGrpSpPr>
              <p:grpSpPr>
                <a:xfrm>
                  <a:off x="3800461" y="2436194"/>
                  <a:ext cx="200840" cy="603216"/>
                  <a:chOff x="3800461" y="2436194"/>
                  <a:chExt cx="200840" cy="603216"/>
                </a:xfrm>
              </p:grpSpPr>
              <p:sp>
                <p:nvSpPr>
                  <p:cNvPr id="203" name="任意多边形: 形状 202"/>
                  <p:cNvSpPr/>
                  <p:nvPr/>
                </p:nvSpPr>
                <p:spPr>
                  <a:xfrm>
                    <a:off x="3800461" y="2436194"/>
                    <a:ext cx="200840" cy="603216"/>
                  </a:xfrm>
                  <a:custGeom>
                    <a:avLst/>
                    <a:gdLst>
                      <a:gd name="connsiteX0" fmla="*/ 75563 w 200840"/>
                      <a:gd name="connsiteY0" fmla="*/ 602847 h 603216"/>
                      <a:gd name="connsiteX1" fmla="*/ 200840 w 200840"/>
                      <a:gd name="connsiteY1" fmla="*/ 0 h 603216"/>
                      <a:gd name="connsiteX2" fmla="*/ 0 w 200840"/>
                      <a:gd name="connsiteY2" fmla="*/ 22772 h 603216"/>
                      <a:gd name="connsiteX3" fmla="*/ 75563 w 200840"/>
                      <a:gd name="connsiteY3" fmla="*/ 602847 h 603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0840" h="603216">
                        <a:moveTo>
                          <a:pt x="75563" y="602847"/>
                        </a:moveTo>
                        <a:cubicBezTo>
                          <a:pt x="83518" y="585522"/>
                          <a:pt x="200840" y="0"/>
                          <a:pt x="200840" y="0"/>
                        </a:cubicBezTo>
                        <a:lnTo>
                          <a:pt x="0" y="22772"/>
                        </a:lnTo>
                        <a:cubicBezTo>
                          <a:pt x="0" y="22770"/>
                          <a:pt x="67611" y="620172"/>
                          <a:pt x="75563" y="60284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4" name="任意多边形: 形状 203"/>
                  <p:cNvSpPr/>
                  <p:nvPr/>
                </p:nvSpPr>
                <p:spPr>
                  <a:xfrm>
                    <a:off x="3800461" y="2436194"/>
                    <a:ext cx="200840" cy="603216"/>
                  </a:xfrm>
                  <a:custGeom>
                    <a:avLst/>
                    <a:gdLst>
                      <a:gd name="connsiteX0" fmla="*/ 75563 w 200840"/>
                      <a:gd name="connsiteY0" fmla="*/ 602847 h 603216"/>
                      <a:gd name="connsiteX1" fmla="*/ 200840 w 200840"/>
                      <a:gd name="connsiteY1" fmla="*/ 0 h 603216"/>
                      <a:gd name="connsiteX2" fmla="*/ 0 w 200840"/>
                      <a:gd name="connsiteY2" fmla="*/ 22772 h 603216"/>
                      <a:gd name="connsiteX3" fmla="*/ 75563 w 200840"/>
                      <a:gd name="connsiteY3" fmla="*/ 602847 h 603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0840" h="603216">
                        <a:moveTo>
                          <a:pt x="75563" y="602847"/>
                        </a:moveTo>
                        <a:cubicBezTo>
                          <a:pt x="83518" y="585522"/>
                          <a:pt x="200840" y="0"/>
                          <a:pt x="200840" y="0"/>
                        </a:cubicBezTo>
                        <a:lnTo>
                          <a:pt x="0" y="22772"/>
                        </a:lnTo>
                        <a:cubicBezTo>
                          <a:pt x="0" y="22770"/>
                          <a:pt x="67611" y="620172"/>
                          <a:pt x="75563" y="602847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76" name="组合 175"/>
                <p:cNvGrpSpPr/>
                <p:nvPr/>
              </p:nvGrpSpPr>
              <p:grpSpPr>
                <a:xfrm>
                  <a:off x="3390340" y="1033364"/>
                  <a:ext cx="2623239" cy="1495191"/>
                  <a:chOff x="3390340" y="1033364"/>
                  <a:chExt cx="2623239" cy="1495191"/>
                </a:xfrm>
              </p:grpSpPr>
              <p:sp>
                <p:nvSpPr>
                  <p:cNvPr id="201" name="任意多边形: 形状 200"/>
                  <p:cNvSpPr/>
                  <p:nvPr/>
                </p:nvSpPr>
                <p:spPr>
                  <a:xfrm>
                    <a:off x="3390340" y="1033364"/>
                    <a:ext cx="2623239" cy="1495191"/>
                  </a:xfrm>
                  <a:custGeom>
                    <a:avLst/>
                    <a:gdLst>
                      <a:gd name="connsiteX0" fmla="*/ 2566215 w 2623239"/>
                      <a:gd name="connsiteY0" fmla="*/ 0 h 1495191"/>
                      <a:gd name="connsiteX1" fmla="*/ 57025 w 2623239"/>
                      <a:gd name="connsiteY1" fmla="*/ 0 h 1495191"/>
                      <a:gd name="connsiteX2" fmla="*/ 0 w 2623239"/>
                      <a:gd name="connsiteY2" fmla="*/ 57025 h 1495191"/>
                      <a:gd name="connsiteX3" fmla="*/ 0 w 2623239"/>
                      <a:gd name="connsiteY3" fmla="*/ 1438167 h 1495191"/>
                      <a:gd name="connsiteX4" fmla="*/ 57025 w 2623239"/>
                      <a:gd name="connsiteY4" fmla="*/ 1495191 h 1495191"/>
                      <a:gd name="connsiteX5" fmla="*/ 2566215 w 2623239"/>
                      <a:gd name="connsiteY5" fmla="*/ 1495191 h 1495191"/>
                      <a:gd name="connsiteX6" fmla="*/ 2623240 w 2623239"/>
                      <a:gd name="connsiteY6" fmla="*/ 1438167 h 1495191"/>
                      <a:gd name="connsiteX7" fmla="*/ 2623240 w 2623239"/>
                      <a:gd name="connsiteY7" fmla="*/ 57025 h 1495191"/>
                      <a:gd name="connsiteX8" fmla="*/ 2566215 w 2623239"/>
                      <a:gd name="connsiteY8" fmla="*/ 0 h 1495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623239" h="1495191">
                        <a:moveTo>
                          <a:pt x="2566215" y="0"/>
                        </a:moveTo>
                        <a:lnTo>
                          <a:pt x="57025" y="0"/>
                        </a:lnTo>
                        <a:cubicBezTo>
                          <a:pt x="25526" y="0"/>
                          <a:pt x="0" y="25526"/>
                          <a:pt x="0" y="57025"/>
                        </a:cubicBezTo>
                        <a:lnTo>
                          <a:pt x="0" y="1438167"/>
                        </a:lnTo>
                        <a:cubicBezTo>
                          <a:pt x="0" y="1469665"/>
                          <a:pt x="25526" y="1495191"/>
                          <a:pt x="57025" y="1495191"/>
                        </a:cubicBezTo>
                        <a:lnTo>
                          <a:pt x="2566215" y="1495191"/>
                        </a:lnTo>
                        <a:cubicBezTo>
                          <a:pt x="2597714" y="1495191"/>
                          <a:pt x="2623240" y="1469665"/>
                          <a:pt x="2623240" y="1438167"/>
                        </a:cubicBezTo>
                        <a:lnTo>
                          <a:pt x="2623240" y="57025"/>
                        </a:lnTo>
                        <a:cubicBezTo>
                          <a:pt x="2623240" y="25526"/>
                          <a:pt x="2597716" y="0"/>
                          <a:pt x="25662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2" name="任意多边形: 形状 201"/>
                  <p:cNvSpPr/>
                  <p:nvPr/>
                </p:nvSpPr>
                <p:spPr>
                  <a:xfrm>
                    <a:off x="3390340" y="1033364"/>
                    <a:ext cx="2623239" cy="1495191"/>
                  </a:xfrm>
                  <a:custGeom>
                    <a:avLst/>
                    <a:gdLst>
                      <a:gd name="connsiteX0" fmla="*/ 2566215 w 2623239"/>
                      <a:gd name="connsiteY0" fmla="*/ 0 h 1495191"/>
                      <a:gd name="connsiteX1" fmla="*/ 57025 w 2623239"/>
                      <a:gd name="connsiteY1" fmla="*/ 0 h 1495191"/>
                      <a:gd name="connsiteX2" fmla="*/ 0 w 2623239"/>
                      <a:gd name="connsiteY2" fmla="*/ 57025 h 1495191"/>
                      <a:gd name="connsiteX3" fmla="*/ 0 w 2623239"/>
                      <a:gd name="connsiteY3" fmla="*/ 1438167 h 1495191"/>
                      <a:gd name="connsiteX4" fmla="*/ 57025 w 2623239"/>
                      <a:gd name="connsiteY4" fmla="*/ 1495191 h 1495191"/>
                      <a:gd name="connsiteX5" fmla="*/ 2566215 w 2623239"/>
                      <a:gd name="connsiteY5" fmla="*/ 1495191 h 1495191"/>
                      <a:gd name="connsiteX6" fmla="*/ 2623240 w 2623239"/>
                      <a:gd name="connsiteY6" fmla="*/ 1438167 h 1495191"/>
                      <a:gd name="connsiteX7" fmla="*/ 2623240 w 2623239"/>
                      <a:gd name="connsiteY7" fmla="*/ 57025 h 1495191"/>
                      <a:gd name="connsiteX8" fmla="*/ 2566215 w 2623239"/>
                      <a:gd name="connsiteY8" fmla="*/ 0 h 1495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623239" h="1495191">
                        <a:moveTo>
                          <a:pt x="2566215" y="0"/>
                        </a:moveTo>
                        <a:lnTo>
                          <a:pt x="57025" y="0"/>
                        </a:lnTo>
                        <a:cubicBezTo>
                          <a:pt x="25526" y="0"/>
                          <a:pt x="0" y="25526"/>
                          <a:pt x="0" y="57025"/>
                        </a:cubicBezTo>
                        <a:lnTo>
                          <a:pt x="0" y="1438167"/>
                        </a:lnTo>
                        <a:cubicBezTo>
                          <a:pt x="0" y="1469665"/>
                          <a:pt x="25526" y="1495191"/>
                          <a:pt x="57025" y="1495191"/>
                        </a:cubicBezTo>
                        <a:lnTo>
                          <a:pt x="2566215" y="1495191"/>
                        </a:lnTo>
                        <a:cubicBezTo>
                          <a:pt x="2597714" y="1495191"/>
                          <a:pt x="2623240" y="1469665"/>
                          <a:pt x="2623240" y="1438167"/>
                        </a:cubicBezTo>
                        <a:lnTo>
                          <a:pt x="2623240" y="57025"/>
                        </a:lnTo>
                        <a:cubicBezTo>
                          <a:pt x="2623240" y="25526"/>
                          <a:pt x="2597716" y="0"/>
                          <a:pt x="2566215" y="0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77" name="组合 176"/>
                <p:cNvGrpSpPr/>
                <p:nvPr/>
              </p:nvGrpSpPr>
              <p:grpSpPr>
                <a:xfrm>
                  <a:off x="3518723" y="1490454"/>
                  <a:ext cx="2393448" cy="624075"/>
                  <a:chOff x="3518723" y="1490454"/>
                  <a:chExt cx="2393448" cy="624075"/>
                </a:xfrm>
              </p:grpSpPr>
              <p:sp>
                <p:nvSpPr>
                  <p:cNvPr id="199" name="任意多边形: 形状 198"/>
                  <p:cNvSpPr/>
                  <p:nvPr/>
                </p:nvSpPr>
                <p:spPr>
                  <a:xfrm>
                    <a:off x="3518723" y="1490454"/>
                    <a:ext cx="2393448" cy="624075"/>
                  </a:xfrm>
                  <a:custGeom>
                    <a:avLst/>
                    <a:gdLst>
                      <a:gd name="connsiteX0" fmla="*/ 2336240 w 2393448"/>
                      <a:gd name="connsiteY0" fmla="*/ 0 h 624075"/>
                      <a:gd name="connsiteX1" fmla="*/ 57207 w 2393448"/>
                      <a:gd name="connsiteY1" fmla="*/ 0 h 624075"/>
                      <a:gd name="connsiteX2" fmla="*/ 0 w 2393448"/>
                      <a:gd name="connsiteY2" fmla="*/ 57209 h 624075"/>
                      <a:gd name="connsiteX3" fmla="*/ 0 w 2393448"/>
                      <a:gd name="connsiteY3" fmla="*/ 566866 h 624075"/>
                      <a:gd name="connsiteX4" fmla="*/ 57207 w 2393448"/>
                      <a:gd name="connsiteY4" fmla="*/ 624076 h 624075"/>
                      <a:gd name="connsiteX5" fmla="*/ 2336240 w 2393448"/>
                      <a:gd name="connsiteY5" fmla="*/ 624076 h 624075"/>
                      <a:gd name="connsiteX6" fmla="*/ 2393449 w 2393448"/>
                      <a:gd name="connsiteY6" fmla="*/ 566866 h 624075"/>
                      <a:gd name="connsiteX7" fmla="*/ 2393449 w 2393448"/>
                      <a:gd name="connsiteY7" fmla="*/ 57209 h 624075"/>
                      <a:gd name="connsiteX8" fmla="*/ 2336240 w 2393448"/>
                      <a:gd name="connsiteY8" fmla="*/ 0 h 624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3448" h="624075">
                        <a:moveTo>
                          <a:pt x="2336240" y="0"/>
                        </a:moveTo>
                        <a:lnTo>
                          <a:pt x="57207" y="0"/>
                        </a:lnTo>
                        <a:cubicBezTo>
                          <a:pt x="25744" y="0"/>
                          <a:pt x="0" y="25744"/>
                          <a:pt x="0" y="57209"/>
                        </a:cubicBezTo>
                        <a:lnTo>
                          <a:pt x="0" y="566866"/>
                        </a:lnTo>
                        <a:cubicBezTo>
                          <a:pt x="0" y="598330"/>
                          <a:pt x="25744" y="624076"/>
                          <a:pt x="57207" y="624076"/>
                        </a:cubicBezTo>
                        <a:lnTo>
                          <a:pt x="2336240" y="624076"/>
                        </a:lnTo>
                        <a:cubicBezTo>
                          <a:pt x="2367705" y="624076"/>
                          <a:pt x="2393449" y="598332"/>
                          <a:pt x="2393449" y="566866"/>
                        </a:cubicBezTo>
                        <a:lnTo>
                          <a:pt x="2393449" y="57209"/>
                        </a:lnTo>
                        <a:cubicBezTo>
                          <a:pt x="2393449" y="25744"/>
                          <a:pt x="2367705" y="0"/>
                          <a:pt x="233624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任意多边形: 形状 199"/>
                  <p:cNvSpPr/>
                  <p:nvPr/>
                </p:nvSpPr>
                <p:spPr>
                  <a:xfrm>
                    <a:off x="3518723" y="1490454"/>
                    <a:ext cx="2393448" cy="624075"/>
                  </a:xfrm>
                  <a:custGeom>
                    <a:avLst/>
                    <a:gdLst>
                      <a:gd name="connsiteX0" fmla="*/ 2336240 w 2393448"/>
                      <a:gd name="connsiteY0" fmla="*/ 0 h 624075"/>
                      <a:gd name="connsiteX1" fmla="*/ 57207 w 2393448"/>
                      <a:gd name="connsiteY1" fmla="*/ 0 h 624075"/>
                      <a:gd name="connsiteX2" fmla="*/ 0 w 2393448"/>
                      <a:gd name="connsiteY2" fmla="*/ 57209 h 624075"/>
                      <a:gd name="connsiteX3" fmla="*/ 0 w 2393448"/>
                      <a:gd name="connsiteY3" fmla="*/ 566866 h 624075"/>
                      <a:gd name="connsiteX4" fmla="*/ 57207 w 2393448"/>
                      <a:gd name="connsiteY4" fmla="*/ 624076 h 624075"/>
                      <a:gd name="connsiteX5" fmla="*/ 2336240 w 2393448"/>
                      <a:gd name="connsiteY5" fmla="*/ 624076 h 624075"/>
                      <a:gd name="connsiteX6" fmla="*/ 2393449 w 2393448"/>
                      <a:gd name="connsiteY6" fmla="*/ 566866 h 624075"/>
                      <a:gd name="connsiteX7" fmla="*/ 2393449 w 2393448"/>
                      <a:gd name="connsiteY7" fmla="*/ 57209 h 624075"/>
                      <a:gd name="connsiteX8" fmla="*/ 2336240 w 2393448"/>
                      <a:gd name="connsiteY8" fmla="*/ 0 h 624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3448" h="624075">
                        <a:moveTo>
                          <a:pt x="2336240" y="0"/>
                        </a:moveTo>
                        <a:lnTo>
                          <a:pt x="57207" y="0"/>
                        </a:lnTo>
                        <a:cubicBezTo>
                          <a:pt x="25744" y="0"/>
                          <a:pt x="0" y="25744"/>
                          <a:pt x="0" y="57209"/>
                        </a:cubicBezTo>
                        <a:lnTo>
                          <a:pt x="0" y="566866"/>
                        </a:lnTo>
                        <a:cubicBezTo>
                          <a:pt x="0" y="598330"/>
                          <a:pt x="25744" y="624076"/>
                          <a:pt x="57207" y="624076"/>
                        </a:cubicBezTo>
                        <a:lnTo>
                          <a:pt x="2336240" y="624076"/>
                        </a:lnTo>
                        <a:cubicBezTo>
                          <a:pt x="2367705" y="624076"/>
                          <a:pt x="2393449" y="598332"/>
                          <a:pt x="2393449" y="566866"/>
                        </a:cubicBezTo>
                        <a:lnTo>
                          <a:pt x="2393449" y="57209"/>
                        </a:lnTo>
                        <a:cubicBezTo>
                          <a:pt x="2393449" y="25744"/>
                          <a:pt x="2367705" y="0"/>
                          <a:pt x="2336240" y="0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78" name="组合 177"/>
                <p:cNvGrpSpPr/>
                <p:nvPr/>
              </p:nvGrpSpPr>
              <p:grpSpPr>
                <a:xfrm>
                  <a:off x="3379936" y="1022960"/>
                  <a:ext cx="2644045" cy="130112"/>
                  <a:chOff x="3379936" y="1022960"/>
                  <a:chExt cx="2644045" cy="130112"/>
                </a:xfrm>
              </p:grpSpPr>
              <p:sp>
                <p:nvSpPr>
                  <p:cNvPr id="197" name="任意多边形: 形状 196"/>
                  <p:cNvSpPr/>
                  <p:nvPr/>
                </p:nvSpPr>
                <p:spPr>
                  <a:xfrm>
                    <a:off x="3385138" y="1028164"/>
                    <a:ext cx="2633643" cy="119709"/>
                  </a:xfrm>
                  <a:custGeom>
                    <a:avLst/>
                    <a:gdLst>
                      <a:gd name="connsiteX0" fmla="*/ 2571418 w 2633643"/>
                      <a:gd name="connsiteY0" fmla="*/ 0 h 119709"/>
                      <a:gd name="connsiteX1" fmla="*/ 62225 w 2633643"/>
                      <a:gd name="connsiteY1" fmla="*/ 0 h 119709"/>
                      <a:gd name="connsiteX2" fmla="*/ 0 w 2633643"/>
                      <a:gd name="connsiteY2" fmla="*/ 62225 h 119709"/>
                      <a:gd name="connsiteX3" fmla="*/ 0 w 2633643"/>
                      <a:gd name="connsiteY3" fmla="*/ 119709 h 119709"/>
                      <a:gd name="connsiteX4" fmla="*/ 2633643 w 2633643"/>
                      <a:gd name="connsiteY4" fmla="*/ 119709 h 119709"/>
                      <a:gd name="connsiteX5" fmla="*/ 2633643 w 2633643"/>
                      <a:gd name="connsiteY5" fmla="*/ 62225 h 119709"/>
                      <a:gd name="connsiteX6" fmla="*/ 2571418 w 2633643"/>
                      <a:gd name="connsiteY6" fmla="*/ 0 h 119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633643" h="119709">
                        <a:moveTo>
                          <a:pt x="2571418" y="0"/>
                        </a:moveTo>
                        <a:lnTo>
                          <a:pt x="62225" y="0"/>
                        </a:lnTo>
                        <a:cubicBezTo>
                          <a:pt x="27913" y="0"/>
                          <a:pt x="0" y="27913"/>
                          <a:pt x="0" y="62225"/>
                        </a:cubicBezTo>
                        <a:lnTo>
                          <a:pt x="0" y="119709"/>
                        </a:lnTo>
                        <a:lnTo>
                          <a:pt x="2633643" y="119709"/>
                        </a:lnTo>
                        <a:lnTo>
                          <a:pt x="2633643" y="62225"/>
                        </a:lnTo>
                        <a:cubicBezTo>
                          <a:pt x="2633643" y="27913"/>
                          <a:pt x="2605730" y="0"/>
                          <a:pt x="257141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任意多边形: 形状 197"/>
                  <p:cNvSpPr/>
                  <p:nvPr/>
                </p:nvSpPr>
                <p:spPr>
                  <a:xfrm>
                    <a:off x="3379936" y="1022960"/>
                    <a:ext cx="2644045" cy="130112"/>
                  </a:xfrm>
                  <a:custGeom>
                    <a:avLst/>
                    <a:gdLst>
                      <a:gd name="connsiteX0" fmla="*/ 2576619 w 2644045"/>
                      <a:gd name="connsiteY0" fmla="*/ 0 h 130112"/>
                      <a:gd name="connsiteX1" fmla="*/ 67426 w 2644045"/>
                      <a:gd name="connsiteY1" fmla="*/ 0 h 130112"/>
                      <a:gd name="connsiteX2" fmla="*/ 0 w 2644045"/>
                      <a:gd name="connsiteY2" fmla="*/ 67428 h 130112"/>
                      <a:gd name="connsiteX3" fmla="*/ 0 w 2644045"/>
                      <a:gd name="connsiteY3" fmla="*/ 119712 h 130112"/>
                      <a:gd name="connsiteX4" fmla="*/ 0 w 2644045"/>
                      <a:gd name="connsiteY4" fmla="*/ 130113 h 130112"/>
                      <a:gd name="connsiteX5" fmla="*/ 10401 w 2644045"/>
                      <a:gd name="connsiteY5" fmla="*/ 130113 h 130112"/>
                      <a:gd name="connsiteX6" fmla="*/ 2633643 w 2644045"/>
                      <a:gd name="connsiteY6" fmla="*/ 130113 h 130112"/>
                      <a:gd name="connsiteX7" fmla="*/ 2644045 w 2644045"/>
                      <a:gd name="connsiteY7" fmla="*/ 130113 h 130112"/>
                      <a:gd name="connsiteX8" fmla="*/ 2644045 w 2644045"/>
                      <a:gd name="connsiteY8" fmla="*/ 119712 h 130112"/>
                      <a:gd name="connsiteX9" fmla="*/ 2644045 w 2644045"/>
                      <a:gd name="connsiteY9" fmla="*/ 67428 h 130112"/>
                      <a:gd name="connsiteX10" fmla="*/ 2576619 w 2644045"/>
                      <a:gd name="connsiteY10" fmla="*/ 0 h 130112"/>
                      <a:gd name="connsiteX11" fmla="*/ 2633643 w 2644045"/>
                      <a:gd name="connsiteY11" fmla="*/ 119712 h 130112"/>
                      <a:gd name="connsiteX12" fmla="*/ 10401 w 2644045"/>
                      <a:gd name="connsiteY12" fmla="*/ 119712 h 130112"/>
                      <a:gd name="connsiteX13" fmla="*/ 10401 w 2644045"/>
                      <a:gd name="connsiteY13" fmla="*/ 67428 h 130112"/>
                      <a:gd name="connsiteX14" fmla="*/ 67426 w 2644045"/>
                      <a:gd name="connsiteY14" fmla="*/ 10404 h 130112"/>
                      <a:gd name="connsiteX15" fmla="*/ 2576617 w 2644045"/>
                      <a:gd name="connsiteY15" fmla="*/ 10404 h 130112"/>
                      <a:gd name="connsiteX16" fmla="*/ 2633643 w 2644045"/>
                      <a:gd name="connsiteY16" fmla="*/ 67428 h 130112"/>
                      <a:gd name="connsiteX17" fmla="*/ 2633643 w 2644045"/>
                      <a:gd name="connsiteY17" fmla="*/ 119712 h 130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644045" h="130112">
                        <a:moveTo>
                          <a:pt x="2576619" y="0"/>
                        </a:moveTo>
                        <a:lnTo>
                          <a:pt x="67426" y="0"/>
                        </a:lnTo>
                        <a:cubicBezTo>
                          <a:pt x="30248" y="0"/>
                          <a:pt x="0" y="30248"/>
                          <a:pt x="0" y="67428"/>
                        </a:cubicBezTo>
                        <a:lnTo>
                          <a:pt x="0" y="119712"/>
                        </a:lnTo>
                        <a:lnTo>
                          <a:pt x="0" y="130113"/>
                        </a:lnTo>
                        <a:lnTo>
                          <a:pt x="10401" y="130113"/>
                        </a:lnTo>
                        <a:lnTo>
                          <a:pt x="2633643" y="130113"/>
                        </a:lnTo>
                        <a:lnTo>
                          <a:pt x="2644045" y="130113"/>
                        </a:lnTo>
                        <a:lnTo>
                          <a:pt x="2644045" y="119712"/>
                        </a:lnTo>
                        <a:lnTo>
                          <a:pt x="2644045" y="67428"/>
                        </a:lnTo>
                        <a:cubicBezTo>
                          <a:pt x="2644045" y="30250"/>
                          <a:pt x="2613797" y="0"/>
                          <a:pt x="2576619" y="0"/>
                        </a:cubicBezTo>
                        <a:close/>
                        <a:moveTo>
                          <a:pt x="2633643" y="119712"/>
                        </a:moveTo>
                        <a:lnTo>
                          <a:pt x="10401" y="119712"/>
                        </a:lnTo>
                        <a:lnTo>
                          <a:pt x="10401" y="67428"/>
                        </a:lnTo>
                        <a:cubicBezTo>
                          <a:pt x="10401" y="35930"/>
                          <a:pt x="35928" y="10404"/>
                          <a:pt x="67426" y="10404"/>
                        </a:cubicBezTo>
                        <a:lnTo>
                          <a:pt x="2576617" y="10404"/>
                        </a:lnTo>
                        <a:cubicBezTo>
                          <a:pt x="2608118" y="10404"/>
                          <a:pt x="2633643" y="35930"/>
                          <a:pt x="2633643" y="67428"/>
                        </a:cubicBezTo>
                        <a:lnTo>
                          <a:pt x="2633643" y="1197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79" name="组合 178"/>
                <p:cNvGrpSpPr/>
                <p:nvPr/>
              </p:nvGrpSpPr>
              <p:grpSpPr>
                <a:xfrm>
                  <a:off x="5672103" y="791306"/>
                  <a:ext cx="737691" cy="555268"/>
                  <a:chOff x="5672103" y="791306"/>
                  <a:chExt cx="737691" cy="555268"/>
                </a:xfrm>
              </p:grpSpPr>
              <p:grpSp>
                <p:nvGrpSpPr>
                  <p:cNvPr id="191" name="组合 190"/>
                  <p:cNvGrpSpPr/>
                  <p:nvPr/>
                </p:nvGrpSpPr>
                <p:grpSpPr>
                  <a:xfrm>
                    <a:off x="5672103" y="791306"/>
                    <a:ext cx="737691" cy="555268"/>
                    <a:chOff x="5672103" y="791306"/>
                    <a:chExt cx="737691" cy="555268"/>
                  </a:xfrm>
                </p:grpSpPr>
                <p:sp>
                  <p:nvSpPr>
                    <p:cNvPr id="195" name="任意多边形: 形状 194"/>
                    <p:cNvSpPr/>
                    <p:nvPr/>
                  </p:nvSpPr>
                  <p:spPr>
                    <a:xfrm>
                      <a:off x="5680163" y="802360"/>
                      <a:ext cx="717765" cy="534222"/>
                    </a:xfrm>
                    <a:custGeom>
                      <a:avLst/>
                      <a:gdLst>
                        <a:gd name="connsiteX0" fmla="*/ 436124 w 717765"/>
                        <a:gd name="connsiteY0" fmla="*/ 20988 h 534222"/>
                        <a:gd name="connsiteX1" fmla="*/ 387797 w 717765"/>
                        <a:gd name="connsiteY1" fmla="*/ 11611 h 534222"/>
                        <a:gd name="connsiteX2" fmla="*/ 139135 w 717765"/>
                        <a:gd name="connsiteY2" fmla="*/ 47981 h 534222"/>
                        <a:gd name="connsiteX3" fmla="*/ 2929 w 717765"/>
                        <a:gd name="connsiteY3" fmla="*/ 259176 h 534222"/>
                        <a:gd name="connsiteX4" fmla="*/ 3013 w 717765"/>
                        <a:gd name="connsiteY4" fmla="*/ 333399 h 534222"/>
                        <a:gd name="connsiteX5" fmla="*/ 163972 w 717765"/>
                        <a:gd name="connsiteY5" fmla="*/ 509441 h 534222"/>
                        <a:gd name="connsiteX6" fmla="*/ 410528 w 717765"/>
                        <a:gd name="connsiteY6" fmla="*/ 528535 h 534222"/>
                        <a:gd name="connsiteX7" fmla="*/ 571596 w 717765"/>
                        <a:gd name="connsiteY7" fmla="*/ 490531 h 534222"/>
                        <a:gd name="connsiteX8" fmla="*/ 694603 w 717765"/>
                        <a:gd name="connsiteY8" fmla="*/ 383453 h 534222"/>
                        <a:gd name="connsiteX9" fmla="*/ 664810 w 717765"/>
                        <a:gd name="connsiteY9" fmla="*/ 136543 h 534222"/>
                        <a:gd name="connsiteX10" fmla="*/ 436124 w 717765"/>
                        <a:gd name="connsiteY10" fmla="*/ 20988 h 534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717765" h="534222">
                          <a:moveTo>
                            <a:pt x="436124" y="20988"/>
                          </a:moveTo>
                          <a:lnTo>
                            <a:pt x="387797" y="11611"/>
                          </a:lnTo>
                          <a:cubicBezTo>
                            <a:pt x="304827" y="-12352"/>
                            <a:pt x="211768" y="1258"/>
                            <a:pt x="139135" y="47981"/>
                          </a:cubicBezTo>
                          <a:cubicBezTo>
                            <a:pt x="66502" y="94701"/>
                            <a:pt x="15529" y="173737"/>
                            <a:pt x="2929" y="259176"/>
                          </a:cubicBezTo>
                          <a:cubicBezTo>
                            <a:pt x="-695" y="283757"/>
                            <a:pt x="-1278" y="308925"/>
                            <a:pt x="3013" y="333399"/>
                          </a:cubicBezTo>
                          <a:cubicBezTo>
                            <a:pt x="17386" y="415361"/>
                            <a:pt x="86078" y="480164"/>
                            <a:pt x="163972" y="509441"/>
                          </a:cubicBezTo>
                          <a:cubicBezTo>
                            <a:pt x="241865" y="538717"/>
                            <a:pt x="327818" y="537659"/>
                            <a:pt x="410528" y="528535"/>
                          </a:cubicBezTo>
                          <a:cubicBezTo>
                            <a:pt x="465576" y="522462"/>
                            <a:pt x="520891" y="512804"/>
                            <a:pt x="571596" y="490531"/>
                          </a:cubicBezTo>
                          <a:cubicBezTo>
                            <a:pt x="622301" y="468257"/>
                            <a:pt x="668468" y="432281"/>
                            <a:pt x="694603" y="383453"/>
                          </a:cubicBezTo>
                          <a:cubicBezTo>
                            <a:pt x="736019" y="306077"/>
                            <a:pt x="719353" y="205301"/>
                            <a:pt x="664810" y="136543"/>
                          </a:cubicBezTo>
                          <a:cubicBezTo>
                            <a:pt x="610271" y="67783"/>
                            <a:pt x="523484" y="29385"/>
                            <a:pt x="436124" y="2098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6" name="任意多边形: 形状 195"/>
                    <p:cNvSpPr/>
                    <p:nvPr/>
                  </p:nvSpPr>
                  <p:spPr>
                    <a:xfrm>
                      <a:off x="5672103" y="791306"/>
                      <a:ext cx="737691" cy="555268"/>
                    </a:xfrm>
                    <a:custGeom>
                      <a:avLst/>
                      <a:gdLst>
                        <a:gd name="connsiteX0" fmla="*/ 642202 w 737691"/>
                        <a:gd name="connsiteY0" fmla="*/ 98647 h 555268"/>
                        <a:gd name="connsiteX1" fmla="*/ 444184 w 737691"/>
                        <a:gd name="connsiteY1" fmla="*/ 17779 h 555268"/>
                        <a:gd name="connsiteX2" fmla="*/ 444184 w 737691"/>
                        <a:gd name="connsiteY2" fmla="*/ 46302 h 555268"/>
                        <a:gd name="connsiteX3" fmla="*/ 707461 w 737691"/>
                        <a:gd name="connsiteY3" fmla="*/ 245883 h 555268"/>
                        <a:gd name="connsiteX4" fmla="*/ 679941 w 737691"/>
                        <a:gd name="connsiteY4" fmla="*/ 409259 h 555268"/>
                        <a:gd name="connsiteX5" fmla="*/ 527682 w 737691"/>
                        <a:gd name="connsiteY5" fmla="*/ 508410 h 555268"/>
                        <a:gd name="connsiteX6" fmla="*/ 324178 w 737691"/>
                        <a:gd name="connsiteY6" fmla="*/ 535853 h 555268"/>
                        <a:gd name="connsiteX7" fmla="*/ 134947 w 737691"/>
                        <a:gd name="connsiteY7" fmla="*/ 493894 h 555268"/>
                        <a:gd name="connsiteX8" fmla="*/ 25134 w 737691"/>
                        <a:gd name="connsiteY8" fmla="*/ 367803 h 555268"/>
                        <a:gd name="connsiteX9" fmla="*/ 47858 w 737691"/>
                        <a:gd name="connsiteY9" fmla="*/ 184220 h 555268"/>
                        <a:gd name="connsiteX10" fmla="*/ 186427 w 737691"/>
                        <a:gd name="connsiteY10" fmla="*/ 50528 h 555268"/>
                        <a:gd name="connsiteX11" fmla="*/ 393883 w 737691"/>
                        <a:gd name="connsiteY11" fmla="*/ 29834 h 555268"/>
                        <a:gd name="connsiteX12" fmla="*/ 397838 w 737691"/>
                        <a:gd name="connsiteY12" fmla="*/ 15493 h 555268"/>
                        <a:gd name="connsiteX13" fmla="*/ 50423 w 737691"/>
                        <a:gd name="connsiteY13" fmla="*/ 139595 h 555268"/>
                        <a:gd name="connsiteX14" fmla="*/ 1133 w 737691"/>
                        <a:gd name="connsiteY14" fmla="*/ 329691 h 555268"/>
                        <a:gd name="connsiteX15" fmla="*/ 87115 w 737691"/>
                        <a:gd name="connsiteY15" fmla="*/ 481108 h 555268"/>
                        <a:gd name="connsiteX16" fmla="*/ 267718 w 737691"/>
                        <a:gd name="connsiteY16" fmla="*/ 551505 h 555268"/>
                        <a:gd name="connsiteX17" fmla="*/ 492056 w 737691"/>
                        <a:gd name="connsiteY17" fmla="*/ 539697 h 555268"/>
                        <a:gd name="connsiteX18" fmla="*/ 674830 w 737691"/>
                        <a:gd name="connsiteY18" fmla="*/ 451025 h 555268"/>
                        <a:gd name="connsiteX19" fmla="*/ 737098 w 737691"/>
                        <a:gd name="connsiteY19" fmla="*/ 281465 h 555268"/>
                        <a:gd name="connsiteX20" fmla="*/ 642202 w 737691"/>
                        <a:gd name="connsiteY20" fmla="*/ 98647 h 555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737691" h="555268">
                          <a:moveTo>
                            <a:pt x="642202" y="98647"/>
                          </a:moveTo>
                          <a:cubicBezTo>
                            <a:pt x="586059" y="51733"/>
                            <a:pt x="516408" y="25862"/>
                            <a:pt x="444184" y="17779"/>
                          </a:cubicBezTo>
                          <a:cubicBezTo>
                            <a:pt x="426094" y="15755"/>
                            <a:pt x="425911" y="44642"/>
                            <a:pt x="444184" y="46302"/>
                          </a:cubicBezTo>
                          <a:cubicBezTo>
                            <a:pt x="561401" y="56960"/>
                            <a:pt x="678101" y="125461"/>
                            <a:pt x="707461" y="245883"/>
                          </a:cubicBezTo>
                          <a:cubicBezTo>
                            <a:pt x="721098" y="301821"/>
                            <a:pt x="713272" y="361616"/>
                            <a:pt x="679941" y="409259"/>
                          </a:cubicBezTo>
                          <a:cubicBezTo>
                            <a:pt x="644213" y="460329"/>
                            <a:pt x="586336" y="491416"/>
                            <a:pt x="527682" y="508410"/>
                          </a:cubicBezTo>
                          <a:cubicBezTo>
                            <a:pt x="462569" y="527276"/>
                            <a:pt x="391877" y="535587"/>
                            <a:pt x="324178" y="535853"/>
                          </a:cubicBezTo>
                          <a:cubicBezTo>
                            <a:pt x="259200" y="536108"/>
                            <a:pt x="192262" y="526122"/>
                            <a:pt x="134947" y="493894"/>
                          </a:cubicBezTo>
                          <a:cubicBezTo>
                            <a:pt x="85655" y="466176"/>
                            <a:pt x="42932" y="422355"/>
                            <a:pt x="25134" y="367803"/>
                          </a:cubicBezTo>
                          <a:cubicBezTo>
                            <a:pt x="5978" y="309099"/>
                            <a:pt x="17997" y="237688"/>
                            <a:pt x="47858" y="184220"/>
                          </a:cubicBezTo>
                          <a:cubicBezTo>
                            <a:pt x="79747" y="127120"/>
                            <a:pt x="126960" y="78629"/>
                            <a:pt x="186427" y="50528"/>
                          </a:cubicBezTo>
                          <a:cubicBezTo>
                            <a:pt x="251166" y="19936"/>
                            <a:pt x="324406" y="15383"/>
                            <a:pt x="393883" y="29834"/>
                          </a:cubicBezTo>
                          <a:cubicBezTo>
                            <a:pt x="403300" y="31792"/>
                            <a:pt x="406845" y="18705"/>
                            <a:pt x="397838" y="15493"/>
                          </a:cubicBezTo>
                          <a:cubicBezTo>
                            <a:pt x="270439" y="-29926"/>
                            <a:pt x="122940" y="28414"/>
                            <a:pt x="50423" y="139595"/>
                          </a:cubicBezTo>
                          <a:cubicBezTo>
                            <a:pt x="15051" y="193825"/>
                            <a:pt x="-5134" y="265078"/>
                            <a:pt x="1133" y="329691"/>
                          </a:cubicBezTo>
                          <a:cubicBezTo>
                            <a:pt x="6989" y="390068"/>
                            <a:pt x="40503" y="443362"/>
                            <a:pt x="87115" y="481108"/>
                          </a:cubicBezTo>
                          <a:cubicBezTo>
                            <a:pt x="138932" y="523069"/>
                            <a:pt x="201984" y="544188"/>
                            <a:pt x="267718" y="551505"/>
                          </a:cubicBezTo>
                          <a:cubicBezTo>
                            <a:pt x="341356" y="559702"/>
                            <a:pt x="419456" y="553947"/>
                            <a:pt x="492056" y="539697"/>
                          </a:cubicBezTo>
                          <a:cubicBezTo>
                            <a:pt x="559212" y="526515"/>
                            <a:pt x="625919" y="500455"/>
                            <a:pt x="674830" y="451025"/>
                          </a:cubicBezTo>
                          <a:cubicBezTo>
                            <a:pt x="719456" y="405929"/>
                            <a:pt x="741698" y="344699"/>
                            <a:pt x="737098" y="281465"/>
                          </a:cubicBezTo>
                          <a:cubicBezTo>
                            <a:pt x="731910" y="210214"/>
                            <a:pt x="696868" y="144325"/>
                            <a:pt x="642202" y="9864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92" name="任意多边形: 形状 191"/>
                  <p:cNvSpPr/>
                  <p:nvPr/>
                </p:nvSpPr>
                <p:spPr>
                  <a:xfrm>
                    <a:off x="5820365" y="1033079"/>
                    <a:ext cx="91806" cy="91620"/>
                  </a:xfrm>
                  <a:custGeom>
                    <a:avLst/>
                    <a:gdLst>
                      <a:gd name="connsiteX0" fmla="*/ 68254 w 91806"/>
                      <a:gd name="connsiteY0" fmla="*/ 5723 h 91620"/>
                      <a:gd name="connsiteX1" fmla="*/ 16918 w 91806"/>
                      <a:gd name="connsiteY1" fmla="*/ 11750 h 91620"/>
                      <a:gd name="connsiteX2" fmla="*/ 11113 w 91806"/>
                      <a:gd name="connsiteY2" fmla="*/ 16452 h 91620"/>
                      <a:gd name="connsiteX3" fmla="*/ 8563 w 91806"/>
                      <a:gd name="connsiteY3" fmla="*/ 70797 h 91620"/>
                      <a:gd name="connsiteX4" fmla="*/ 62295 w 91806"/>
                      <a:gd name="connsiteY4" fmla="*/ 88624 h 91620"/>
                      <a:gd name="connsiteX5" fmla="*/ 68254 w 91806"/>
                      <a:gd name="connsiteY5" fmla="*/ 5723 h 91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1806" h="91620">
                        <a:moveTo>
                          <a:pt x="68254" y="5723"/>
                        </a:moveTo>
                        <a:cubicBezTo>
                          <a:pt x="50663" y="-4528"/>
                          <a:pt x="30551" y="-86"/>
                          <a:pt x="16918" y="11750"/>
                        </a:cubicBezTo>
                        <a:cubicBezTo>
                          <a:pt x="14841" y="13087"/>
                          <a:pt x="12894" y="14656"/>
                          <a:pt x="11113" y="16452"/>
                        </a:cubicBezTo>
                        <a:cubicBezTo>
                          <a:pt x="-3588" y="31294"/>
                          <a:pt x="-2937" y="55053"/>
                          <a:pt x="8563" y="70797"/>
                        </a:cubicBezTo>
                        <a:cubicBezTo>
                          <a:pt x="19448" y="87685"/>
                          <a:pt x="41669" y="96700"/>
                          <a:pt x="62295" y="88624"/>
                        </a:cubicBezTo>
                        <a:cubicBezTo>
                          <a:pt x="98887" y="74297"/>
                          <a:pt x="102116" y="25458"/>
                          <a:pt x="68254" y="572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任意多边形: 形状 192"/>
                  <p:cNvSpPr/>
                  <p:nvPr/>
                </p:nvSpPr>
                <p:spPr>
                  <a:xfrm>
                    <a:off x="5981230" y="1053796"/>
                    <a:ext cx="71525" cy="70711"/>
                  </a:xfrm>
                  <a:custGeom>
                    <a:avLst/>
                    <a:gdLst>
                      <a:gd name="connsiteX0" fmla="*/ 35809 w 71525"/>
                      <a:gd name="connsiteY0" fmla="*/ 1 h 70711"/>
                      <a:gd name="connsiteX1" fmla="*/ 1341 w 71525"/>
                      <a:gd name="connsiteY1" fmla="*/ 25312 h 70711"/>
                      <a:gd name="connsiteX2" fmla="*/ 17191 w 71525"/>
                      <a:gd name="connsiteY2" fmla="*/ 65627 h 70711"/>
                      <a:gd name="connsiteX3" fmla="*/ 52259 w 71525"/>
                      <a:gd name="connsiteY3" fmla="*/ 65950 h 70711"/>
                      <a:gd name="connsiteX4" fmla="*/ 53277 w 71525"/>
                      <a:gd name="connsiteY4" fmla="*/ 65482 h 70711"/>
                      <a:gd name="connsiteX5" fmla="*/ 70152 w 71525"/>
                      <a:gd name="connsiteY5" fmla="*/ 25712 h 70711"/>
                      <a:gd name="connsiteX6" fmla="*/ 35809 w 71525"/>
                      <a:gd name="connsiteY6" fmla="*/ 1 h 70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1525" h="70711">
                        <a:moveTo>
                          <a:pt x="35809" y="1"/>
                        </a:moveTo>
                        <a:cubicBezTo>
                          <a:pt x="20660" y="113"/>
                          <a:pt x="5647" y="10624"/>
                          <a:pt x="1341" y="25312"/>
                        </a:cubicBezTo>
                        <a:cubicBezTo>
                          <a:pt x="-3117" y="40516"/>
                          <a:pt x="3888" y="57274"/>
                          <a:pt x="17191" y="65627"/>
                        </a:cubicBezTo>
                        <a:cubicBezTo>
                          <a:pt x="28109" y="72483"/>
                          <a:pt x="41621" y="72223"/>
                          <a:pt x="52259" y="65950"/>
                        </a:cubicBezTo>
                        <a:cubicBezTo>
                          <a:pt x="52598" y="65789"/>
                          <a:pt x="52943" y="65655"/>
                          <a:pt x="53277" y="65482"/>
                        </a:cubicBezTo>
                        <a:cubicBezTo>
                          <a:pt x="67650" y="58043"/>
                          <a:pt x="74706" y="41235"/>
                          <a:pt x="70152" y="25712"/>
                        </a:cubicBezTo>
                        <a:cubicBezTo>
                          <a:pt x="65689" y="10495"/>
                          <a:pt x="51659" y="-116"/>
                          <a:pt x="35809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任意多边形: 形状 193"/>
                  <p:cNvSpPr/>
                  <p:nvPr/>
                </p:nvSpPr>
                <p:spPr>
                  <a:xfrm>
                    <a:off x="6121194" y="1018739"/>
                    <a:ext cx="102542" cy="96696"/>
                  </a:xfrm>
                  <a:custGeom>
                    <a:avLst/>
                    <a:gdLst>
                      <a:gd name="connsiteX0" fmla="*/ 40024 w 102542"/>
                      <a:gd name="connsiteY0" fmla="*/ 3003 h 96696"/>
                      <a:gd name="connsiteX1" fmla="*/ 26022 w 102542"/>
                      <a:gd name="connsiteY1" fmla="*/ 11996 h 96696"/>
                      <a:gd name="connsiteX2" fmla="*/ 8227 w 102542"/>
                      <a:gd name="connsiteY2" fmla="*/ 24089 h 96696"/>
                      <a:gd name="connsiteX3" fmla="*/ 15483 w 102542"/>
                      <a:gd name="connsiteY3" fmla="*/ 83189 h 96696"/>
                      <a:gd name="connsiteX4" fmla="*/ 80381 w 102542"/>
                      <a:gd name="connsiteY4" fmla="*/ 87961 h 96696"/>
                      <a:gd name="connsiteX5" fmla="*/ 97003 w 102542"/>
                      <a:gd name="connsiteY5" fmla="*/ 23674 h 96696"/>
                      <a:gd name="connsiteX6" fmla="*/ 40024 w 102542"/>
                      <a:gd name="connsiteY6" fmla="*/ 3003 h 96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2542" h="96696">
                        <a:moveTo>
                          <a:pt x="40024" y="3003"/>
                        </a:moveTo>
                        <a:cubicBezTo>
                          <a:pt x="34604" y="5085"/>
                          <a:pt x="29915" y="8193"/>
                          <a:pt x="26022" y="11996"/>
                        </a:cubicBezTo>
                        <a:cubicBezTo>
                          <a:pt x="19155" y="14136"/>
                          <a:pt x="12871" y="18201"/>
                          <a:pt x="8227" y="24089"/>
                        </a:cubicBezTo>
                        <a:cubicBezTo>
                          <a:pt x="-6096" y="42245"/>
                          <a:pt x="-465" y="67954"/>
                          <a:pt x="15483" y="83189"/>
                        </a:cubicBezTo>
                        <a:cubicBezTo>
                          <a:pt x="32649" y="99591"/>
                          <a:pt x="60875" y="100901"/>
                          <a:pt x="80381" y="87961"/>
                        </a:cubicBezTo>
                        <a:cubicBezTo>
                          <a:pt x="101240" y="74124"/>
                          <a:pt x="108716" y="45980"/>
                          <a:pt x="97003" y="23674"/>
                        </a:cubicBezTo>
                        <a:cubicBezTo>
                          <a:pt x="86395" y="3474"/>
                          <a:pt x="60969" y="-5037"/>
                          <a:pt x="40024" y="300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80" name="组合 179"/>
                <p:cNvGrpSpPr/>
                <p:nvPr/>
              </p:nvGrpSpPr>
              <p:grpSpPr>
                <a:xfrm>
                  <a:off x="3518723" y="1262856"/>
                  <a:ext cx="574438" cy="165961"/>
                  <a:chOff x="3518723" y="1262856"/>
                  <a:chExt cx="574438" cy="165961"/>
                </a:xfrm>
              </p:grpSpPr>
              <p:grpSp>
                <p:nvGrpSpPr>
                  <p:cNvPr id="183" name="组合 182"/>
                  <p:cNvGrpSpPr/>
                  <p:nvPr/>
                </p:nvGrpSpPr>
                <p:grpSpPr>
                  <a:xfrm>
                    <a:off x="3518723" y="1262856"/>
                    <a:ext cx="574438" cy="165961"/>
                    <a:chOff x="3518723" y="1262856"/>
                    <a:chExt cx="574438" cy="165961"/>
                  </a:xfrm>
                </p:grpSpPr>
                <p:sp>
                  <p:nvSpPr>
                    <p:cNvPr id="189" name="任意多边形: 形状 188"/>
                    <p:cNvSpPr/>
                    <p:nvPr/>
                  </p:nvSpPr>
                  <p:spPr>
                    <a:xfrm>
                      <a:off x="3518723" y="1262856"/>
                      <a:ext cx="574438" cy="165961"/>
                    </a:xfrm>
                    <a:custGeom>
                      <a:avLst/>
                      <a:gdLst>
                        <a:gd name="connsiteX0" fmla="*/ 528435 w 574438"/>
                        <a:gd name="connsiteY0" fmla="*/ 0 h 165961"/>
                        <a:gd name="connsiteX1" fmla="*/ 46004 w 574438"/>
                        <a:gd name="connsiteY1" fmla="*/ 0 h 165961"/>
                        <a:gd name="connsiteX2" fmla="*/ 0 w 574438"/>
                        <a:gd name="connsiteY2" fmla="*/ 46003 h 165961"/>
                        <a:gd name="connsiteX3" fmla="*/ 0 w 574438"/>
                        <a:gd name="connsiteY3" fmla="*/ 119958 h 165961"/>
                        <a:gd name="connsiteX4" fmla="*/ 46004 w 574438"/>
                        <a:gd name="connsiteY4" fmla="*/ 165961 h 165961"/>
                        <a:gd name="connsiteX5" fmla="*/ 528435 w 574438"/>
                        <a:gd name="connsiteY5" fmla="*/ 165961 h 165961"/>
                        <a:gd name="connsiteX6" fmla="*/ 574439 w 574438"/>
                        <a:gd name="connsiteY6" fmla="*/ 119958 h 165961"/>
                        <a:gd name="connsiteX7" fmla="*/ 574439 w 574438"/>
                        <a:gd name="connsiteY7" fmla="*/ 46003 h 165961"/>
                        <a:gd name="connsiteX8" fmla="*/ 528435 w 574438"/>
                        <a:gd name="connsiteY8" fmla="*/ 0 h 1659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74438" h="165961">
                          <a:moveTo>
                            <a:pt x="528435" y="0"/>
                          </a:moveTo>
                          <a:lnTo>
                            <a:pt x="46004" y="0"/>
                          </a:lnTo>
                          <a:cubicBezTo>
                            <a:pt x="20702" y="0"/>
                            <a:pt x="0" y="20701"/>
                            <a:pt x="0" y="46003"/>
                          </a:cubicBezTo>
                          <a:lnTo>
                            <a:pt x="0" y="119958"/>
                          </a:lnTo>
                          <a:cubicBezTo>
                            <a:pt x="0" y="145260"/>
                            <a:pt x="20702" y="165961"/>
                            <a:pt x="46004" y="165961"/>
                          </a:cubicBezTo>
                          <a:lnTo>
                            <a:pt x="528435" y="165961"/>
                          </a:lnTo>
                          <a:cubicBezTo>
                            <a:pt x="553738" y="165961"/>
                            <a:pt x="574439" y="145260"/>
                            <a:pt x="574439" y="119958"/>
                          </a:cubicBezTo>
                          <a:lnTo>
                            <a:pt x="574439" y="46003"/>
                          </a:lnTo>
                          <a:cubicBezTo>
                            <a:pt x="574439" y="20701"/>
                            <a:pt x="553738" y="0"/>
                            <a:pt x="528435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0" name="任意多边形: 形状 189"/>
                    <p:cNvSpPr/>
                    <p:nvPr/>
                  </p:nvSpPr>
                  <p:spPr>
                    <a:xfrm>
                      <a:off x="3518723" y="1262856"/>
                      <a:ext cx="574438" cy="165961"/>
                    </a:xfrm>
                    <a:custGeom>
                      <a:avLst/>
                      <a:gdLst>
                        <a:gd name="connsiteX0" fmla="*/ 528435 w 574438"/>
                        <a:gd name="connsiteY0" fmla="*/ 0 h 165961"/>
                        <a:gd name="connsiteX1" fmla="*/ 46004 w 574438"/>
                        <a:gd name="connsiteY1" fmla="*/ 0 h 165961"/>
                        <a:gd name="connsiteX2" fmla="*/ 0 w 574438"/>
                        <a:gd name="connsiteY2" fmla="*/ 46003 h 165961"/>
                        <a:gd name="connsiteX3" fmla="*/ 0 w 574438"/>
                        <a:gd name="connsiteY3" fmla="*/ 119958 h 165961"/>
                        <a:gd name="connsiteX4" fmla="*/ 46004 w 574438"/>
                        <a:gd name="connsiteY4" fmla="*/ 165961 h 165961"/>
                        <a:gd name="connsiteX5" fmla="*/ 528435 w 574438"/>
                        <a:gd name="connsiteY5" fmla="*/ 165961 h 165961"/>
                        <a:gd name="connsiteX6" fmla="*/ 574439 w 574438"/>
                        <a:gd name="connsiteY6" fmla="*/ 119958 h 165961"/>
                        <a:gd name="connsiteX7" fmla="*/ 574439 w 574438"/>
                        <a:gd name="connsiteY7" fmla="*/ 46003 h 165961"/>
                        <a:gd name="connsiteX8" fmla="*/ 528435 w 574438"/>
                        <a:gd name="connsiteY8" fmla="*/ 0 h 1659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74438" h="165961">
                          <a:moveTo>
                            <a:pt x="528435" y="0"/>
                          </a:moveTo>
                          <a:lnTo>
                            <a:pt x="46004" y="0"/>
                          </a:lnTo>
                          <a:cubicBezTo>
                            <a:pt x="20702" y="0"/>
                            <a:pt x="0" y="20701"/>
                            <a:pt x="0" y="46003"/>
                          </a:cubicBezTo>
                          <a:lnTo>
                            <a:pt x="0" y="119958"/>
                          </a:lnTo>
                          <a:cubicBezTo>
                            <a:pt x="0" y="145260"/>
                            <a:pt x="20702" y="165961"/>
                            <a:pt x="46004" y="165961"/>
                          </a:cubicBezTo>
                          <a:lnTo>
                            <a:pt x="528435" y="165961"/>
                          </a:lnTo>
                          <a:cubicBezTo>
                            <a:pt x="553738" y="165961"/>
                            <a:pt x="574439" y="145260"/>
                            <a:pt x="574439" y="119958"/>
                          </a:cubicBezTo>
                          <a:lnTo>
                            <a:pt x="574439" y="46003"/>
                          </a:lnTo>
                          <a:cubicBezTo>
                            <a:pt x="574439" y="20701"/>
                            <a:pt x="553738" y="0"/>
                            <a:pt x="528435" y="0"/>
                          </a:cubicBezTo>
                          <a:close/>
                        </a:path>
                      </a:pathLst>
                    </a:custGeom>
                    <a:noFill/>
                    <a:ln w="8792" cap="rnd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84" name="组合 183"/>
                  <p:cNvGrpSpPr/>
                  <p:nvPr/>
                </p:nvGrpSpPr>
                <p:grpSpPr>
                  <a:xfrm>
                    <a:off x="3655588" y="1298116"/>
                    <a:ext cx="286730" cy="95484"/>
                    <a:chOff x="3655588" y="1298116"/>
                    <a:chExt cx="286730" cy="95484"/>
                  </a:xfrm>
                  <a:solidFill>
                    <a:srgbClr val="FFFFFF"/>
                  </a:solidFill>
                </p:grpSpPr>
                <p:sp>
                  <p:nvSpPr>
                    <p:cNvPr id="185" name="任意多边形: 形状 184"/>
                    <p:cNvSpPr/>
                    <p:nvPr/>
                  </p:nvSpPr>
                  <p:spPr>
                    <a:xfrm>
                      <a:off x="3655588" y="1298116"/>
                      <a:ext cx="62016" cy="95484"/>
                    </a:xfrm>
                    <a:custGeom>
                      <a:avLst/>
                      <a:gdLst>
                        <a:gd name="connsiteX0" fmla="*/ 0 w 62016"/>
                        <a:gd name="connsiteY0" fmla="*/ 95484 h 95484"/>
                        <a:gd name="connsiteX1" fmla="*/ 0 w 62016"/>
                        <a:gd name="connsiteY1" fmla="*/ 0 h 95484"/>
                        <a:gd name="connsiteX2" fmla="*/ 21311 w 62016"/>
                        <a:gd name="connsiteY2" fmla="*/ 0 h 95484"/>
                        <a:gd name="connsiteX3" fmla="*/ 21311 w 62016"/>
                        <a:gd name="connsiteY3" fmla="*/ 76497 h 95484"/>
                        <a:gd name="connsiteX4" fmla="*/ 62017 w 62016"/>
                        <a:gd name="connsiteY4" fmla="*/ 76497 h 95484"/>
                        <a:gd name="connsiteX5" fmla="*/ 62017 w 62016"/>
                        <a:gd name="connsiteY5" fmla="*/ 95484 h 95484"/>
                        <a:gd name="connsiteX6" fmla="*/ 0 w 62016"/>
                        <a:gd name="connsiteY6" fmla="*/ 95484 h 954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2016" h="95484">
                          <a:moveTo>
                            <a:pt x="0" y="95484"/>
                          </a:moveTo>
                          <a:lnTo>
                            <a:pt x="0" y="0"/>
                          </a:lnTo>
                          <a:lnTo>
                            <a:pt x="21311" y="0"/>
                          </a:lnTo>
                          <a:lnTo>
                            <a:pt x="21311" y="76497"/>
                          </a:lnTo>
                          <a:lnTo>
                            <a:pt x="62017" y="76497"/>
                          </a:lnTo>
                          <a:lnTo>
                            <a:pt x="62017" y="95484"/>
                          </a:lnTo>
                          <a:lnTo>
                            <a:pt x="0" y="9548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6" name="任意多边形: 形状 185"/>
                    <p:cNvSpPr/>
                    <p:nvPr/>
                  </p:nvSpPr>
                  <p:spPr>
                    <a:xfrm>
                      <a:off x="3733178" y="1298116"/>
                      <a:ext cx="21310" cy="95484"/>
                    </a:xfrm>
                    <a:custGeom>
                      <a:avLst/>
                      <a:gdLst>
                        <a:gd name="connsiteX0" fmla="*/ 0 w 21310"/>
                        <a:gd name="connsiteY0" fmla="*/ 0 h 95484"/>
                        <a:gd name="connsiteX1" fmla="*/ 21310 w 21310"/>
                        <a:gd name="connsiteY1" fmla="*/ 0 h 95484"/>
                        <a:gd name="connsiteX2" fmla="*/ 21310 w 21310"/>
                        <a:gd name="connsiteY2" fmla="*/ 95484 h 95484"/>
                        <a:gd name="connsiteX3" fmla="*/ 0 w 21310"/>
                        <a:gd name="connsiteY3" fmla="*/ 95484 h 95484"/>
                        <a:gd name="connsiteX4" fmla="*/ 0 w 21310"/>
                        <a:gd name="connsiteY4" fmla="*/ 0 h 954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310" h="95484">
                          <a:moveTo>
                            <a:pt x="0" y="0"/>
                          </a:moveTo>
                          <a:lnTo>
                            <a:pt x="21310" y="0"/>
                          </a:lnTo>
                          <a:lnTo>
                            <a:pt x="21310" y="95484"/>
                          </a:lnTo>
                          <a:lnTo>
                            <a:pt x="0" y="9548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7" name="任意多边形: 形状 186"/>
                    <p:cNvSpPr/>
                    <p:nvPr/>
                  </p:nvSpPr>
                  <p:spPr>
                    <a:xfrm>
                      <a:off x="3765824" y="1298116"/>
                      <a:ext cx="94805" cy="95484"/>
                    </a:xfrm>
                    <a:custGeom>
                      <a:avLst/>
                      <a:gdLst>
                        <a:gd name="connsiteX0" fmla="*/ 47404 w 94805"/>
                        <a:gd name="connsiteY0" fmla="*/ 60788 h 95484"/>
                        <a:gd name="connsiteX1" fmla="*/ 71719 w 94805"/>
                        <a:gd name="connsiteY1" fmla="*/ 0 h 95484"/>
                        <a:gd name="connsiteX2" fmla="*/ 94805 w 94805"/>
                        <a:gd name="connsiteY2" fmla="*/ 0 h 95484"/>
                        <a:gd name="connsiteX3" fmla="*/ 56418 w 94805"/>
                        <a:gd name="connsiteY3" fmla="*/ 95484 h 95484"/>
                        <a:gd name="connsiteX4" fmla="*/ 38387 w 94805"/>
                        <a:gd name="connsiteY4" fmla="*/ 95484 h 95484"/>
                        <a:gd name="connsiteX5" fmla="*/ 0 w 94805"/>
                        <a:gd name="connsiteY5" fmla="*/ 0 h 95484"/>
                        <a:gd name="connsiteX6" fmla="*/ 23087 w 94805"/>
                        <a:gd name="connsiteY6" fmla="*/ 0 h 95484"/>
                        <a:gd name="connsiteX7" fmla="*/ 47404 w 94805"/>
                        <a:gd name="connsiteY7" fmla="*/ 60788 h 954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94805" h="95484">
                          <a:moveTo>
                            <a:pt x="47404" y="60788"/>
                          </a:moveTo>
                          <a:lnTo>
                            <a:pt x="71719" y="0"/>
                          </a:lnTo>
                          <a:lnTo>
                            <a:pt x="94805" y="0"/>
                          </a:lnTo>
                          <a:lnTo>
                            <a:pt x="56418" y="95484"/>
                          </a:lnTo>
                          <a:lnTo>
                            <a:pt x="38387" y="95484"/>
                          </a:lnTo>
                          <a:lnTo>
                            <a:pt x="0" y="0"/>
                          </a:lnTo>
                          <a:lnTo>
                            <a:pt x="23087" y="0"/>
                          </a:lnTo>
                          <a:lnTo>
                            <a:pt x="47404" y="6078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8" name="任意多边形: 形状 187"/>
                    <p:cNvSpPr/>
                    <p:nvPr/>
                  </p:nvSpPr>
                  <p:spPr>
                    <a:xfrm>
                      <a:off x="3871967" y="1298116"/>
                      <a:ext cx="70351" cy="95484"/>
                    </a:xfrm>
                    <a:custGeom>
                      <a:avLst/>
                      <a:gdLst>
                        <a:gd name="connsiteX0" fmla="*/ 68848 w 70351"/>
                        <a:gd name="connsiteY0" fmla="*/ 0 h 95484"/>
                        <a:gd name="connsiteX1" fmla="*/ 68848 w 70351"/>
                        <a:gd name="connsiteY1" fmla="*/ 18987 h 95484"/>
                        <a:gd name="connsiteX2" fmla="*/ 21310 w 70351"/>
                        <a:gd name="connsiteY2" fmla="*/ 18987 h 95484"/>
                        <a:gd name="connsiteX3" fmla="*/ 21310 w 70351"/>
                        <a:gd name="connsiteY3" fmla="*/ 38658 h 95484"/>
                        <a:gd name="connsiteX4" fmla="*/ 64067 w 70351"/>
                        <a:gd name="connsiteY4" fmla="*/ 38658 h 95484"/>
                        <a:gd name="connsiteX5" fmla="*/ 64067 w 70351"/>
                        <a:gd name="connsiteY5" fmla="*/ 56827 h 95484"/>
                        <a:gd name="connsiteX6" fmla="*/ 21310 w 70351"/>
                        <a:gd name="connsiteY6" fmla="*/ 56827 h 95484"/>
                        <a:gd name="connsiteX7" fmla="*/ 21310 w 70351"/>
                        <a:gd name="connsiteY7" fmla="*/ 76634 h 95484"/>
                        <a:gd name="connsiteX8" fmla="*/ 70352 w 70351"/>
                        <a:gd name="connsiteY8" fmla="*/ 76634 h 95484"/>
                        <a:gd name="connsiteX9" fmla="*/ 70352 w 70351"/>
                        <a:gd name="connsiteY9" fmla="*/ 95484 h 95484"/>
                        <a:gd name="connsiteX10" fmla="*/ 0 w 70351"/>
                        <a:gd name="connsiteY10" fmla="*/ 95484 h 95484"/>
                        <a:gd name="connsiteX11" fmla="*/ 0 w 70351"/>
                        <a:gd name="connsiteY11" fmla="*/ 0 h 95484"/>
                        <a:gd name="connsiteX12" fmla="*/ 68848 w 70351"/>
                        <a:gd name="connsiteY12" fmla="*/ 0 h 954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70351" h="95484">
                          <a:moveTo>
                            <a:pt x="68848" y="0"/>
                          </a:moveTo>
                          <a:lnTo>
                            <a:pt x="68848" y="18987"/>
                          </a:lnTo>
                          <a:lnTo>
                            <a:pt x="21310" y="18987"/>
                          </a:lnTo>
                          <a:lnTo>
                            <a:pt x="21310" y="38658"/>
                          </a:lnTo>
                          <a:lnTo>
                            <a:pt x="64067" y="38658"/>
                          </a:lnTo>
                          <a:lnTo>
                            <a:pt x="64067" y="56827"/>
                          </a:lnTo>
                          <a:lnTo>
                            <a:pt x="21310" y="56827"/>
                          </a:lnTo>
                          <a:lnTo>
                            <a:pt x="21310" y="76634"/>
                          </a:lnTo>
                          <a:lnTo>
                            <a:pt x="70352" y="76634"/>
                          </a:lnTo>
                          <a:lnTo>
                            <a:pt x="70352" y="95484"/>
                          </a:lnTo>
                          <a:lnTo>
                            <a:pt x="0" y="95484"/>
                          </a:lnTo>
                          <a:lnTo>
                            <a:pt x="0" y="0"/>
                          </a:lnTo>
                          <a:lnTo>
                            <a:pt x="68848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81" name="任意多边形: 形状 180"/>
                <p:cNvSpPr/>
                <p:nvPr/>
              </p:nvSpPr>
              <p:spPr>
                <a:xfrm>
                  <a:off x="3524060" y="2176186"/>
                  <a:ext cx="1300396" cy="41723"/>
                </a:xfrm>
                <a:custGeom>
                  <a:avLst/>
                  <a:gdLst>
                    <a:gd name="connsiteX0" fmla="*/ 1293324 w 1300396"/>
                    <a:gd name="connsiteY0" fmla="*/ 11254 h 41723"/>
                    <a:gd name="connsiteX1" fmla="*/ 1166128 w 1300396"/>
                    <a:gd name="connsiteY1" fmla="*/ 4823 h 41723"/>
                    <a:gd name="connsiteX2" fmla="*/ 1041559 w 1300396"/>
                    <a:gd name="connsiteY2" fmla="*/ 3882 h 41723"/>
                    <a:gd name="connsiteX3" fmla="*/ 792418 w 1300396"/>
                    <a:gd name="connsiteY3" fmla="*/ 1440 h 41723"/>
                    <a:gd name="connsiteX4" fmla="*/ 294138 w 1300396"/>
                    <a:gd name="connsiteY4" fmla="*/ 51 h 41723"/>
                    <a:gd name="connsiteX5" fmla="*/ 153997 w 1300396"/>
                    <a:gd name="connsiteY5" fmla="*/ 332 h 41723"/>
                    <a:gd name="connsiteX6" fmla="*/ 81331 w 1300396"/>
                    <a:gd name="connsiteY6" fmla="*/ 1200 h 41723"/>
                    <a:gd name="connsiteX7" fmla="*/ 10096 w 1300396"/>
                    <a:gd name="connsiteY7" fmla="*/ 7142 h 41723"/>
                    <a:gd name="connsiteX8" fmla="*/ 10096 w 1300396"/>
                    <a:gd name="connsiteY8" fmla="*/ 34409 h 41723"/>
                    <a:gd name="connsiteX9" fmla="*/ 70950 w 1300396"/>
                    <a:gd name="connsiteY9" fmla="*/ 40227 h 41723"/>
                    <a:gd name="connsiteX10" fmla="*/ 138424 w 1300396"/>
                    <a:gd name="connsiteY10" fmla="*/ 41032 h 41723"/>
                    <a:gd name="connsiteX11" fmla="*/ 262996 w 1300396"/>
                    <a:gd name="connsiteY11" fmla="*/ 41467 h 41723"/>
                    <a:gd name="connsiteX12" fmla="*/ 512134 w 1300396"/>
                    <a:gd name="connsiteY12" fmla="*/ 41713 h 41723"/>
                    <a:gd name="connsiteX13" fmla="*/ 1010416 w 1300396"/>
                    <a:gd name="connsiteY13" fmla="*/ 38056 h 41723"/>
                    <a:gd name="connsiteX14" fmla="*/ 1150557 w 1300396"/>
                    <a:gd name="connsiteY14" fmla="*/ 36800 h 41723"/>
                    <a:gd name="connsiteX15" fmla="*/ 1293324 w 1300396"/>
                    <a:gd name="connsiteY15" fmla="*/ 30294 h 41723"/>
                    <a:gd name="connsiteX16" fmla="*/ 1293324 w 1300396"/>
                    <a:gd name="connsiteY16" fmla="*/ 11254 h 41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00396" h="41723">
                      <a:moveTo>
                        <a:pt x="1293324" y="11254"/>
                      </a:moveTo>
                      <a:cubicBezTo>
                        <a:pt x="1250939" y="5170"/>
                        <a:pt x="1208874" y="5025"/>
                        <a:pt x="1166128" y="4823"/>
                      </a:cubicBezTo>
                      <a:cubicBezTo>
                        <a:pt x="1124602" y="4625"/>
                        <a:pt x="1083083" y="4401"/>
                        <a:pt x="1041559" y="3882"/>
                      </a:cubicBezTo>
                      <a:cubicBezTo>
                        <a:pt x="958511" y="2845"/>
                        <a:pt x="875470" y="2042"/>
                        <a:pt x="792418" y="1440"/>
                      </a:cubicBezTo>
                      <a:cubicBezTo>
                        <a:pt x="626318" y="231"/>
                        <a:pt x="460242" y="-112"/>
                        <a:pt x="294138" y="51"/>
                      </a:cubicBezTo>
                      <a:cubicBezTo>
                        <a:pt x="247429" y="97"/>
                        <a:pt x="200702" y="-224"/>
                        <a:pt x="153997" y="332"/>
                      </a:cubicBezTo>
                      <a:cubicBezTo>
                        <a:pt x="129774" y="620"/>
                        <a:pt x="105554" y="910"/>
                        <a:pt x="81331" y="1200"/>
                      </a:cubicBezTo>
                      <a:cubicBezTo>
                        <a:pt x="57667" y="1484"/>
                        <a:pt x="33061" y="1014"/>
                        <a:pt x="10096" y="7142"/>
                      </a:cubicBezTo>
                      <a:cubicBezTo>
                        <a:pt x="-3359" y="10731"/>
                        <a:pt x="-3372" y="30817"/>
                        <a:pt x="10096" y="34409"/>
                      </a:cubicBezTo>
                      <a:cubicBezTo>
                        <a:pt x="29826" y="39673"/>
                        <a:pt x="50598" y="39818"/>
                        <a:pt x="70950" y="40227"/>
                      </a:cubicBezTo>
                      <a:cubicBezTo>
                        <a:pt x="93436" y="40680"/>
                        <a:pt x="115935" y="40764"/>
                        <a:pt x="138424" y="41032"/>
                      </a:cubicBezTo>
                      <a:cubicBezTo>
                        <a:pt x="179946" y="41526"/>
                        <a:pt x="221470" y="41427"/>
                        <a:pt x="262996" y="41467"/>
                      </a:cubicBezTo>
                      <a:cubicBezTo>
                        <a:pt x="346041" y="41548"/>
                        <a:pt x="429089" y="41632"/>
                        <a:pt x="512134" y="41713"/>
                      </a:cubicBezTo>
                      <a:cubicBezTo>
                        <a:pt x="678215" y="41878"/>
                        <a:pt x="844350" y="40128"/>
                        <a:pt x="1010416" y="38056"/>
                      </a:cubicBezTo>
                      <a:cubicBezTo>
                        <a:pt x="1057130" y="37473"/>
                        <a:pt x="1103839" y="37025"/>
                        <a:pt x="1150557" y="36800"/>
                      </a:cubicBezTo>
                      <a:cubicBezTo>
                        <a:pt x="1198451" y="36572"/>
                        <a:pt x="1245831" y="37110"/>
                        <a:pt x="1293324" y="30294"/>
                      </a:cubicBezTo>
                      <a:cubicBezTo>
                        <a:pt x="1302752" y="28942"/>
                        <a:pt x="1302756" y="12608"/>
                        <a:pt x="1293324" y="1125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2" name="任意多边形: 形状 181"/>
                <p:cNvSpPr/>
                <p:nvPr/>
              </p:nvSpPr>
              <p:spPr>
                <a:xfrm>
                  <a:off x="3523011" y="2245361"/>
                  <a:ext cx="131803" cy="18308"/>
                </a:xfrm>
                <a:custGeom>
                  <a:avLst/>
                  <a:gdLst>
                    <a:gd name="connsiteX0" fmla="*/ 126403 w 131803"/>
                    <a:gd name="connsiteY0" fmla="*/ 3541 h 18308"/>
                    <a:gd name="connsiteX1" fmla="*/ 60164 w 131803"/>
                    <a:gd name="connsiteY1" fmla="*/ 886 h 18308"/>
                    <a:gd name="connsiteX2" fmla="*/ 2023 w 131803"/>
                    <a:gd name="connsiteY2" fmla="*/ 5568 h 18308"/>
                    <a:gd name="connsiteX3" fmla="*/ 2023 w 131803"/>
                    <a:gd name="connsiteY3" fmla="*/ 12725 h 18308"/>
                    <a:gd name="connsiteX4" fmla="*/ 60164 w 131803"/>
                    <a:gd name="connsiteY4" fmla="*/ 17407 h 18308"/>
                    <a:gd name="connsiteX5" fmla="*/ 126403 w 131803"/>
                    <a:gd name="connsiteY5" fmla="*/ 14752 h 18308"/>
                    <a:gd name="connsiteX6" fmla="*/ 126403 w 131803"/>
                    <a:gd name="connsiteY6" fmla="*/ 3541 h 1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1803" h="18308">
                      <a:moveTo>
                        <a:pt x="126403" y="3541"/>
                      </a:moveTo>
                      <a:cubicBezTo>
                        <a:pt x="104370" y="796"/>
                        <a:pt x="82345" y="745"/>
                        <a:pt x="60164" y="886"/>
                      </a:cubicBezTo>
                      <a:cubicBezTo>
                        <a:pt x="42491" y="998"/>
                        <a:pt x="18014" y="-3141"/>
                        <a:pt x="2023" y="5568"/>
                      </a:cubicBezTo>
                      <a:cubicBezTo>
                        <a:pt x="-674" y="7036"/>
                        <a:pt x="-674" y="11257"/>
                        <a:pt x="2023" y="12725"/>
                      </a:cubicBezTo>
                      <a:cubicBezTo>
                        <a:pt x="18093" y="21478"/>
                        <a:pt x="42406" y="17295"/>
                        <a:pt x="60164" y="17407"/>
                      </a:cubicBezTo>
                      <a:cubicBezTo>
                        <a:pt x="82347" y="17547"/>
                        <a:pt x="104367" y="17499"/>
                        <a:pt x="126403" y="14752"/>
                      </a:cubicBezTo>
                      <a:cubicBezTo>
                        <a:pt x="133595" y="13859"/>
                        <a:pt x="133611" y="4438"/>
                        <a:pt x="126403" y="354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>
                <a:off x="4157018" y="2203222"/>
                <a:ext cx="1737568" cy="3526467"/>
                <a:chOff x="4157018" y="2203222"/>
                <a:chExt cx="1737568" cy="3526467"/>
              </a:xfrm>
            </p:grpSpPr>
            <p:grpSp>
              <p:nvGrpSpPr>
                <p:cNvPr id="85" name="组合 84"/>
                <p:cNvGrpSpPr/>
                <p:nvPr/>
              </p:nvGrpSpPr>
              <p:grpSpPr>
                <a:xfrm>
                  <a:off x="4172809" y="3030624"/>
                  <a:ext cx="357700" cy="636214"/>
                  <a:chOff x="4172809" y="3030624"/>
                  <a:chExt cx="357700" cy="636214"/>
                </a:xfrm>
              </p:grpSpPr>
              <p:sp>
                <p:nvSpPr>
                  <p:cNvPr id="173" name="任意多边形: 形状 172"/>
                  <p:cNvSpPr/>
                  <p:nvPr/>
                </p:nvSpPr>
                <p:spPr>
                  <a:xfrm>
                    <a:off x="4172809" y="3030624"/>
                    <a:ext cx="357700" cy="636214"/>
                  </a:xfrm>
                  <a:custGeom>
                    <a:avLst/>
                    <a:gdLst>
                      <a:gd name="connsiteX0" fmla="*/ 342258 w 357700"/>
                      <a:gd name="connsiteY0" fmla="*/ 464280 h 636214"/>
                      <a:gd name="connsiteX1" fmla="*/ 305537 w 357700"/>
                      <a:gd name="connsiteY1" fmla="*/ 375568 h 636214"/>
                      <a:gd name="connsiteX2" fmla="*/ 253761 w 357700"/>
                      <a:gd name="connsiteY2" fmla="*/ 197181 h 636214"/>
                      <a:gd name="connsiteX3" fmla="*/ 125299 w 357700"/>
                      <a:gd name="connsiteY3" fmla="*/ 17855 h 636214"/>
                      <a:gd name="connsiteX4" fmla="*/ 92943 w 357700"/>
                      <a:gd name="connsiteY4" fmla="*/ 36363 h 636214"/>
                      <a:gd name="connsiteX5" fmla="*/ 122540 w 357700"/>
                      <a:gd name="connsiteY5" fmla="*/ 155314 h 636214"/>
                      <a:gd name="connsiteX6" fmla="*/ 68916 w 357700"/>
                      <a:gd name="connsiteY6" fmla="*/ 178697 h 636214"/>
                      <a:gd name="connsiteX7" fmla="*/ 6990 w 357700"/>
                      <a:gd name="connsiteY7" fmla="*/ 206419 h 636214"/>
                      <a:gd name="connsiteX8" fmla="*/ 14382 w 357700"/>
                      <a:gd name="connsiteY8" fmla="*/ 328426 h 636214"/>
                      <a:gd name="connsiteX9" fmla="*/ 124763 w 357700"/>
                      <a:gd name="connsiteY9" fmla="*/ 547179 h 636214"/>
                      <a:gd name="connsiteX10" fmla="*/ 136388 w 357700"/>
                      <a:gd name="connsiteY10" fmla="*/ 569678 h 636214"/>
                      <a:gd name="connsiteX11" fmla="*/ 178655 w 357700"/>
                      <a:gd name="connsiteY11" fmla="*/ 635302 h 636214"/>
                      <a:gd name="connsiteX12" fmla="*/ 357284 w 357700"/>
                      <a:gd name="connsiteY12" fmla="*/ 541017 h 636214"/>
                      <a:gd name="connsiteX13" fmla="*/ 357284 w 357700"/>
                      <a:gd name="connsiteY13" fmla="*/ 492939 h 636214"/>
                      <a:gd name="connsiteX14" fmla="*/ 342258 w 357700"/>
                      <a:gd name="connsiteY14" fmla="*/ 464280 h 636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7700" h="636214">
                        <a:moveTo>
                          <a:pt x="342258" y="464280"/>
                        </a:moveTo>
                        <a:cubicBezTo>
                          <a:pt x="327179" y="434736"/>
                          <a:pt x="306126" y="390944"/>
                          <a:pt x="305537" y="375568"/>
                        </a:cubicBezTo>
                        <a:cubicBezTo>
                          <a:pt x="304598" y="351543"/>
                          <a:pt x="295360" y="240626"/>
                          <a:pt x="253761" y="197181"/>
                        </a:cubicBezTo>
                        <a:cubicBezTo>
                          <a:pt x="212191" y="153736"/>
                          <a:pt x="139149" y="46516"/>
                          <a:pt x="125299" y="17855"/>
                        </a:cubicBezTo>
                        <a:cubicBezTo>
                          <a:pt x="111425" y="-10777"/>
                          <a:pt x="92943" y="-5233"/>
                          <a:pt x="92943" y="36363"/>
                        </a:cubicBezTo>
                        <a:cubicBezTo>
                          <a:pt x="92943" y="77933"/>
                          <a:pt x="122540" y="155314"/>
                          <a:pt x="122540" y="155314"/>
                        </a:cubicBezTo>
                        <a:cubicBezTo>
                          <a:pt x="122540" y="155314"/>
                          <a:pt x="80005" y="151885"/>
                          <a:pt x="68916" y="178697"/>
                        </a:cubicBezTo>
                        <a:cubicBezTo>
                          <a:pt x="68916" y="178697"/>
                          <a:pt x="18077" y="175002"/>
                          <a:pt x="6990" y="206419"/>
                        </a:cubicBezTo>
                        <a:cubicBezTo>
                          <a:pt x="-4100" y="237839"/>
                          <a:pt x="-2251" y="290524"/>
                          <a:pt x="14382" y="328426"/>
                        </a:cubicBezTo>
                        <a:cubicBezTo>
                          <a:pt x="27612" y="358559"/>
                          <a:pt x="96878" y="493181"/>
                          <a:pt x="124763" y="547179"/>
                        </a:cubicBezTo>
                        <a:cubicBezTo>
                          <a:pt x="131941" y="561105"/>
                          <a:pt x="136388" y="569678"/>
                          <a:pt x="136388" y="569678"/>
                        </a:cubicBezTo>
                        <a:cubicBezTo>
                          <a:pt x="136388" y="569678"/>
                          <a:pt x="142334" y="624212"/>
                          <a:pt x="178655" y="635302"/>
                        </a:cubicBezTo>
                        <a:cubicBezTo>
                          <a:pt x="214950" y="646391"/>
                          <a:pt x="356374" y="553019"/>
                          <a:pt x="357284" y="541017"/>
                        </a:cubicBezTo>
                        <a:cubicBezTo>
                          <a:pt x="358221" y="528992"/>
                          <a:pt x="357284" y="492939"/>
                          <a:pt x="357284" y="492939"/>
                        </a:cubicBezTo>
                        <a:cubicBezTo>
                          <a:pt x="357284" y="492939"/>
                          <a:pt x="350723" y="480860"/>
                          <a:pt x="342258" y="46428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4" name="任意多边形: 形状 173"/>
                  <p:cNvSpPr/>
                  <p:nvPr/>
                </p:nvSpPr>
                <p:spPr>
                  <a:xfrm>
                    <a:off x="4172809" y="3030624"/>
                    <a:ext cx="357700" cy="636214"/>
                  </a:xfrm>
                  <a:custGeom>
                    <a:avLst/>
                    <a:gdLst>
                      <a:gd name="connsiteX0" fmla="*/ 342258 w 357700"/>
                      <a:gd name="connsiteY0" fmla="*/ 464280 h 636214"/>
                      <a:gd name="connsiteX1" fmla="*/ 305537 w 357700"/>
                      <a:gd name="connsiteY1" fmla="*/ 375568 h 636214"/>
                      <a:gd name="connsiteX2" fmla="*/ 253761 w 357700"/>
                      <a:gd name="connsiteY2" fmla="*/ 197181 h 636214"/>
                      <a:gd name="connsiteX3" fmla="*/ 125299 w 357700"/>
                      <a:gd name="connsiteY3" fmla="*/ 17855 h 636214"/>
                      <a:gd name="connsiteX4" fmla="*/ 92943 w 357700"/>
                      <a:gd name="connsiteY4" fmla="*/ 36363 h 636214"/>
                      <a:gd name="connsiteX5" fmla="*/ 122540 w 357700"/>
                      <a:gd name="connsiteY5" fmla="*/ 155314 h 636214"/>
                      <a:gd name="connsiteX6" fmla="*/ 68916 w 357700"/>
                      <a:gd name="connsiteY6" fmla="*/ 178697 h 636214"/>
                      <a:gd name="connsiteX7" fmla="*/ 6990 w 357700"/>
                      <a:gd name="connsiteY7" fmla="*/ 206419 h 636214"/>
                      <a:gd name="connsiteX8" fmla="*/ 14382 w 357700"/>
                      <a:gd name="connsiteY8" fmla="*/ 328426 h 636214"/>
                      <a:gd name="connsiteX9" fmla="*/ 124763 w 357700"/>
                      <a:gd name="connsiteY9" fmla="*/ 547179 h 636214"/>
                      <a:gd name="connsiteX10" fmla="*/ 136388 w 357700"/>
                      <a:gd name="connsiteY10" fmla="*/ 569678 h 636214"/>
                      <a:gd name="connsiteX11" fmla="*/ 178655 w 357700"/>
                      <a:gd name="connsiteY11" fmla="*/ 635302 h 636214"/>
                      <a:gd name="connsiteX12" fmla="*/ 357284 w 357700"/>
                      <a:gd name="connsiteY12" fmla="*/ 541017 h 636214"/>
                      <a:gd name="connsiteX13" fmla="*/ 357284 w 357700"/>
                      <a:gd name="connsiteY13" fmla="*/ 492939 h 636214"/>
                      <a:gd name="connsiteX14" fmla="*/ 342258 w 357700"/>
                      <a:gd name="connsiteY14" fmla="*/ 464280 h 636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7700" h="636214">
                        <a:moveTo>
                          <a:pt x="342258" y="464280"/>
                        </a:moveTo>
                        <a:cubicBezTo>
                          <a:pt x="327179" y="434736"/>
                          <a:pt x="306126" y="390944"/>
                          <a:pt x="305537" y="375568"/>
                        </a:cubicBezTo>
                        <a:cubicBezTo>
                          <a:pt x="304598" y="351543"/>
                          <a:pt x="295360" y="240626"/>
                          <a:pt x="253761" y="197181"/>
                        </a:cubicBezTo>
                        <a:cubicBezTo>
                          <a:pt x="212191" y="153736"/>
                          <a:pt x="139149" y="46516"/>
                          <a:pt x="125299" y="17855"/>
                        </a:cubicBezTo>
                        <a:cubicBezTo>
                          <a:pt x="111425" y="-10777"/>
                          <a:pt x="92943" y="-5233"/>
                          <a:pt x="92943" y="36363"/>
                        </a:cubicBezTo>
                        <a:cubicBezTo>
                          <a:pt x="92943" y="77933"/>
                          <a:pt x="122540" y="155314"/>
                          <a:pt x="122540" y="155314"/>
                        </a:cubicBezTo>
                        <a:cubicBezTo>
                          <a:pt x="122540" y="155314"/>
                          <a:pt x="80005" y="151885"/>
                          <a:pt x="68916" y="178697"/>
                        </a:cubicBezTo>
                        <a:cubicBezTo>
                          <a:pt x="68916" y="178697"/>
                          <a:pt x="18077" y="175002"/>
                          <a:pt x="6990" y="206419"/>
                        </a:cubicBezTo>
                        <a:cubicBezTo>
                          <a:pt x="-4100" y="237839"/>
                          <a:pt x="-2251" y="290524"/>
                          <a:pt x="14382" y="328426"/>
                        </a:cubicBezTo>
                        <a:cubicBezTo>
                          <a:pt x="27612" y="358559"/>
                          <a:pt x="96878" y="493181"/>
                          <a:pt x="124763" y="547179"/>
                        </a:cubicBezTo>
                        <a:cubicBezTo>
                          <a:pt x="131941" y="561105"/>
                          <a:pt x="136388" y="569678"/>
                          <a:pt x="136388" y="569678"/>
                        </a:cubicBezTo>
                        <a:cubicBezTo>
                          <a:pt x="136388" y="569678"/>
                          <a:pt x="142334" y="624212"/>
                          <a:pt x="178655" y="635302"/>
                        </a:cubicBezTo>
                        <a:cubicBezTo>
                          <a:pt x="214950" y="646391"/>
                          <a:pt x="356374" y="553019"/>
                          <a:pt x="357284" y="541017"/>
                        </a:cubicBezTo>
                        <a:cubicBezTo>
                          <a:pt x="358221" y="528992"/>
                          <a:pt x="357284" y="492939"/>
                          <a:pt x="357284" y="492939"/>
                        </a:cubicBezTo>
                        <a:cubicBezTo>
                          <a:pt x="357284" y="492939"/>
                          <a:pt x="350723" y="480860"/>
                          <a:pt x="342258" y="464280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6" name="任意多边形: 形状 85"/>
                <p:cNvSpPr/>
                <p:nvPr/>
              </p:nvSpPr>
              <p:spPr>
                <a:xfrm>
                  <a:off x="4297572" y="3494905"/>
                  <a:ext cx="232937" cy="171934"/>
                </a:xfrm>
                <a:custGeom>
                  <a:avLst/>
                  <a:gdLst>
                    <a:gd name="connsiteX0" fmla="*/ 217496 w 232937"/>
                    <a:gd name="connsiteY0" fmla="*/ 0 h 171934"/>
                    <a:gd name="connsiteX1" fmla="*/ 0 w 232937"/>
                    <a:gd name="connsiteY1" fmla="*/ 82898 h 171934"/>
                    <a:gd name="connsiteX2" fmla="*/ 11625 w 232937"/>
                    <a:gd name="connsiteY2" fmla="*/ 105398 h 171934"/>
                    <a:gd name="connsiteX3" fmla="*/ 53892 w 232937"/>
                    <a:gd name="connsiteY3" fmla="*/ 171021 h 171934"/>
                    <a:gd name="connsiteX4" fmla="*/ 232522 w 232937"/>
                    <a:gd name="connsiteY4" fmla="*/ 76737 h 171934"/>
                    <a:gd name="connsiteX5" fmla="*/ 232522 w 232937"/>
                    <a:gd name="connsiteY5" fmla="*/ 28658 h 171934"/>
                    <a:gd name="connsiteX6" fmla="*/ 217496 w 232937"/>
                    <a:gd name="connsiteY6" fmla="*/ 0 h 171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2937" h="171934">
                      <a:moveTo>
                        <a:pt x="217496" y="0"/>
                      </a:moveTo>
                      <a:cubicBezTo>
                        <a:pt x="192640" y="22444"/>
                        <a:pt x="114454" y="83461"/>
                        <a:pt x="0" y="82898"/>
                      </a:cubicBezTo>
                      <a:cubicBezTo>
                        <a:pt x="7179" y="96825"/>
                        <a:pt x="11625" y="105398"/>
                        <a:pt x="11625" y="105398"/>
                      </a:cubicBezTo>
                      <a:cubicBezTo>
                        <a:pt x="11625" y="105398"/>
                        <a:pt x="17571" y="159932"/>
                        <a:pt x="53892" y="171021"/>
                      </a:cubicBezTo>
                      <a:cubicBezTo>
                        <a:pt x="90187" y="182111"/>
                        <a:pt x="231611" y="88739"/>
                        <a:pt x="232522" y="76737"/>
                      </a:cubicBezTo>
                      <a:cubicBezTo>
                        <a:pt x="233458" y="64711"/>
                        <a:pt x="232522" y="28658"/>
                        <a:pt x="232522" y="28658"/>
                      </a:cubicBezTo>
                      <a:cubicBezTo>
                        <a:pt x="232522" y="28658"/>
                        <a:pt x="225960" y="16580"/>
                        <a:pt x="217496" y="0"/>
                      </a:cubicBezTo>
                      <a:close/>
                    </a:path>
                  </a:pathLst>
                </a:custGeom>
                <a:solidFill>
                  <a:srgbClr val="FCAA23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87" name="组合 86"/>
                <p:cNvGrpSpPr/>
                <p:nvPr/>
              </p:nvGrpSpPr>
              <p:grpSpPr>
                <a:xfrm>
                  <a:off x="4510251" y="4462375"/>
                  <a:ext cx="1314489" cy="1267314"/>
                  <a:chOff x="4510251" y="4462375"/>
                  <a:chExt cx="1314489" cy="1267314"/>
                </a:xfrm>
              </p:grpSpPr>
              <p:grpSp>
                <p:nvGrpSpPr>
                  <p:cNvPr id="166" name="组合 165"/>
                  <p:cNvGrpSpPr/>
                  <p:nvPr/>
                </p:nvGrpSpPr>
                <p:grpSpPr>
                  <a:xfrm>
                    <a:off x="4510251" y="4593000"/>
                    <a:ext cx="378036" cy="1136689"/>
                    <a:chOff x="4510251" y="4593000"/>
                    <a:chExt cx="378036" cy="1136689"/>
                  </a:xfrm>
                </p:grpSpPr>
                <p:sp>
                  <p:nvSpPr>
                    <p:cNvPr id="171" name="任意多边形: 形状 170"/>
                    <p:cNvSpPr/>
                    <p:nvPr/>
                  </p:nvSpPr>
                  <p:spPr>
                    <a:xfrm>
                      <a:off x="4510251" y="4593000"/>
                      <a:ext cx="378036" cy="1136689"/>
                    </a:xfrm>
                    <a:custGeom>
                      <a:avLst/>
                      <a:gdLst>
                        <a:gd name="connsiteX0" fmla="*/ 0 w 378036"/>
                        <a:gd name="connsiteY0" fmla="*/ 1136690 h 1136689"/>
                        <a:gd name="connsiteX1" fmla="*/ 116782 w 378036"/>
                        <a:gd name="connsiteY1" fmla="*/ 1136690 h 1136689"/>
                        <a:gd name="connsiteX2" fmla="*/ 378037 w 378036"/>
                        <a:gd name="connsiteY2" fmla="*/ 0 h 1136689"/>
                        <a:gd name="connsiteX3" fmla="*/ 270750 w 378036"/>
                        <a:gd name="connsiteY3" fmla="*/ 0 h 11366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78036" h="1136689">
                          <a:moveTo>
                            <a:pt x="0" y="1136690"/>
                          </a:moveTo>
                          <a:lnTo>
                            <a:pt x="116782" y="1136690"/>
                          </a:lnTo>
                          <a:lnTo>
                            <a:pt x="378037" y="0"/>
                          </a:lnTo>
                          <a:lnTo>
                            <a:pt x="270750" y="0"/>
                          </a:lnTo>
                          <a:close/>
                        </a:path>
                      </a:pathLst>
                    </a:custGeom>
                    <a:solidFill>
                      <a:srgbClr val="0502AB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2" name="任意多边形: 形状 171"/>
                    <p:cNvSpPr/>
                    <p:nvPr/>
                  </p:nvSpPr>
                  <p:spPr>
                    <a:xfrm>
                      <a:off x="4510251" y="4593000"/>
                      <a:ext cx="378036" cy="1136689"/>
                    </a:xfrm>
                    <a:custGeom>
                      <a:avLst/>
                      <a:gdLst>
                        <a:gd name="connsiteX0" fmla="*/ 0 w 378036"/>
                        <a:gd name="connsiteY0" fmla="*/ 1136690 h 1136689"/>
                        <a:gd name="connsiteX1" fmla="*/ 116782 w 378036"/>
                        <a:gd name="connsiteY1" fmla="*/ 1136690 h 1136689"/>
                        <a:gd name="connsiteX2" fmla="*/ 378037 w 378036"/>
                        <a:gd name="connsiteY2" fmla="*/ 0 h 1136689"/>
                        <a:gd name="connsiteX3" fmla="*/ 270750 w 378036"/>
                        <a:gd name="connsiteY3" fmla="*/ 0 h 11366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78036" h="1136689">
                          <a:moveTo>
                            <a:pt x="0" y="1136690"/>
                          </a:moveTo>
                          <a:lnTo>
                            <a:pt x="116782" y="1136690"/>
                          </a:lnTo>
                          <a:lnTo>
                            <a:pt x="378037" y="0"/>
                          </a:lnTo>
                          <a:lnTo>
                            <a:pt x="270750" y="0"/>
                          </a:lnTo>
                          <a:close/>
                        </a:path>
                      </a:pathLst>
                    </a:custGeom>
                    <a:noFill/>
                    <a:ln w="8792" cap="flat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7" name="组合 166"/>
                  <p:cNvGrpSpPr/>
                  <p:nvPr/>
                </p:nvGrpSpPr>
                <p:grpSpPr>
                  <a:xfrm>
                    <a:off x="5446704" y="4593000"/>
                    <a:ext cx="378036" cy="1136689"/>
                    <a:chOff x="5446704" y="4593000"/>
                    <a:chExt cx="378036" cy="1136689"/>
                  </a:xfrm>
                </p:grpSpPr>
                <p:sp>
                  <p:nvSpPr>
                    <p:cNvPr id="169" name="任意多边形: 形状 168"/>
                    <p:cNvSpPr/>
                    <p:nvPr/>
                  </p:nvSpPr>
                  <p:spPr>
                    <a:xfrm>
                      <a:off x="5446704" y="4593000"/>
                      <a:ext cx="378036" cy="1136689"/>
                    </a:xfrm>
                    <a:custGeom>
                      <a:avLst/>
                      <a:gdLst>
                        <a:gd name="connsiteX0" fmla="*/ 0 w 378036"/>
                        <a:gd name="connsiteY0" fmla="*/ 0 h 1136689"/>
                        <a:gd name="connsiteX1" fmla="*/ 261255 w 378036"/>
                        <a:gd name="connsiteY1" fmla="*/ 1136690 h 1136689"/>
                        <a:gd name="connsiteX2" fmla="*/ 378037 w 378036"/>
                        <a:gd name="connsiteY2" fmla="*/ 1136690 h 1136689"/>
                        <a:gd name="connsiteX3" fmla="*/ 107286 w 378036"/>
                        <a:gd name="connsiteY3" fmla="*/ 0 h 11366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78036" h="1136689">
                          <a:moveTo>
                            <a:pt x="0" y="0"/>
                          </a:moveTo>
                          <a:lnTo>
                            <a:pt x="261255" y="1136690"/>
                          </a:lnTo>
                          <a:lnTo>
                            <a:pt x="378037" y="1136690"/>
                          </a:lnTo>
                          <a:lnTo>
                            <a:pt x="107286" y="0"/>
                          </a:lnTo>
                          <a:close/>
                        </a:path>
                      </a:pathLst>
                    </a:custGeom>
                    <a:solidFill>
                      <a:srgbClr val="0502AB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0" name="任意多边形: 形状 169"/>
                    <p:cNvSpPr/>
                    <p:nvPr/>
                  </p:nvSpPr>
                  <p:spPr>
                    <a:xfrm>
                      <a:off x="5446704" y="4593000"/>
                      <a:ext cx="378036" cy="1136689"/>
                    </a:xfrm>
                    <a:custGeom>
                      <a:avLst/>
                      <a:gdLst>
                        <a:gd name="connsiteX0" fmla="*/ 0 w 378036"/>
                        <a:gd name="connsiteY0" fmla="*/ 0 h 1136689"/>
                        <a:gd name="connsiteX1" fmla="*/ 261255 w 378036"/>
                        <a:gd name="connsiteY1" fmla="*/ 1136690 h 1136689"/>
                        <a:gd name="connsiteX2" fmla="*/ 378037 w 378036"/>
                        <a:gd name="connsiteY2" fmla="*/ 1136690 h 1136689"/>
                        <a:gd name="connsiteX3" fmla="*/ 107286 w 378036"/>
                        <a:gd name="connsiteY3" fmla="*/ 0 h 11366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78036" h="1136689">
                          <a:moveTo>
                            <a:pt x="0" y="0"/>
                          </a:moveTo>
                          <a:lnTo>
                            <a:pt x="261255" y="1136690"/>
                          </a:lnTo>
                          <a:lnTo>
                            <a:pt x="378037" y="1136690"/>
                          </a:lnTo>
                          <a:lnTo>
                            <a:pt x="107286" y="0"/>
                          </a:lnTo>
                          <a:close/>
                        </a:path>
                      </a:pathLst>
                    </a:custGeom>
                    <a:noFill/>
                    <a:ln w="8792" cap="flat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68" name="任意多边形: 形状 167"/>
                  <p:cNvSpPr/>
                  <p:nvPr/>
                </p:nvSpPr>
                <p:spPr>
                  <a:xfrm>
                    <a:off x="4670205" y="4462375"/>
                    <a:ext cx="1053782" cy="153544"/>
                  </a:xfrm>
                  <a:custGeom>
                    <a:avLst/>
                    <a:gdLst>
                      <a:gd name="connsiteX0" fmla="*/ 0 w 1053782"/>
                      <a:gd name="connsiteY0" fmla="*/ 0 h 153544"/>
                      <a:gd name="connsiteX1" fmla="*/ 1053782 w 1053782"/>
                      <a:gd name="connsiteY1" fmla="*/ 0 h 153544"/>
                      <a:gd name="connsiteX2" fmla="*/ 1053782 w 1053782"/>
                      <a:gd name="connsiteY2" fmla="*/ 153544 h 153544"/>
                      <a:gd name="connsiteX3" fmla="*/ 0 w 1053782"/>
                      <a:gd name="connsiteY3" fmla="*/ 153544 h 15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53782" h="153544">
                        <a:moveTo>
                          <a:pt x="0" y="0"/>
                        </a:moveTo>
                        <a:lnTo>
                          <a:pt x="1053782" y="0"/>
                        </a:lnTo>
                        <a:lnTo>
                          <a:pt x="1053782" y="153544"/>
                        </a:lnTo>
                        <a:lnTo>
                          <a:pt x="0" y="153544"/>
                        </a:lnTo>
                        <a:close/>
                      </a:path>
                    </a:pathLst>
                  </a:custGeom>
                  <a:solidFill>
                    <a:srgbClr val="0B065A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8" name="组合 87"/>
                <p:cNvGrpSpPr/>
                <p:nvPr/>
              </p:nvGrpSpPr>
              <p:grpSpPr>
                <a:xfrm>
                  <a:off x="4250808" y="5007909"/>
                  <a:ext cx="308722" cy="628108"/>
                  <a:chOff x="4250808" y="5007909"/>
                  <a:chExt cx="308722" cy="628108"/>
                </a:xfrm>
              </p:grpSpPr>
              <p:sp>
                <p:nvSpPr>
                  <p:cNvPr id="164" name="任意多边形: 形状 163"/>
                  <p:cNvSpPr/>
                  <p:nvPr/>
                </p:nvSpPr>
                <p:spPr>
                  <a:xfrm>
                    <a:off x="4250808" y="5007909"/>
                    <a:ext cx="308722" cy="628108"/>
                  </a:xfrm>
                  <a:custGeom>
                    <a:avLst/>
                    <a:gdLst>
                      <a:gd name="connsiteX0" fmla="*/ 262011 w 308722"/>
                      <a:gd name="connsiteY0" fmla="*/ 174450 h 628108"/>
                      <a:gd name="connsiteX1" fmla="*/ 251832 w 308722"/>
                      <a:gd name="connsiteY1" fmla="*/ 136470 h 628108"/>
                      <a:gd name="connsiteX2" fmla="*/ 245484 w 308722"/>
                      <a:gd name="connsiteY2" fmla="*/ 0 h 628108"/>
                      <a:gd name="connsiteX3" fmla="*/ 0 w 308722"/>
                      <a:gd name="connsiteY3" fmla="*/ 0 h 628108"/>
                      <a:gd name="connsiteX4" fmla="*/ 44436 w 308722"/>
                      <a:gd name="connsiteY4" fmla="*/ 293081 h 628108"/>
                      <a:gd name="connsiteX5" fmla="*/ 28553 w 308722"/>
                      <a:gd name="connsiteY5" fmla="*/ 480711 h 628108"/>
                      <a:gd name="connsiteX6" fmla="*/ 8465 w 308722"/>
                      <a:gd name="connsiteY6" fmla="*/ 563959 h 628108"/>
                      <a:gd name="connsiteX7" fmla="*/ 133309 w 308722"/>
                      <a:gd name="connsiteY7" fmla="*/ 624252 h 628108"/>
                      <a:gd name="connsiteX8" fmla="*/ 230673 w 308722"/>
                      <a:gd name="connsiteY8" fmla="*/ 493059 h 628108"/>
                      <a:gd name="connsiteX9" fmla="*/ 229923 w 308722"/>
                      <a:gd name="connsiteY9" fmla="*/ 479506 h 628108"/>
                      <a:gd name="connsiteX10" fmla="*/ 252234 w 308722"/>
                      <a:gd name="connsiteY10" fmla="*/ 368991 h 628108"/>
                      <a:gd name="connsiteX11" fmla="*/ 271922 w 308722"/>
                      <a:gd name="connsiteY11" fmla="*/ 338590 h 628108"/>
                      <a:gd name="connsiteX12" fmla="*/ 299431 w 308722"/>
                      <a:gd name="connsiteY12" fmla="*/ 243369 h 628108"/>
                      <a:gd name="connsiteX13" fmla="*/ 262011 w 308722"/>
                      <a:gd name="connsiteY13" fmla="*/ 174450 h 628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08722" h="628108">
                        <a:moveTo>
                          <a:pt x="262011" y="174450"/>
                        </a:moveTo>
                        <a:cubicBezTo>
                          <a:pt x="257456" y="164755"/>
                          <a:pt x="254028" y="153532"/>
                          <a:pt x="251832" y="136470"/>
                        </a:cubicBezTo>
                        <a:cubicBezTo>
                          <a:pt x="245484" y="86758"/>
                          <a:pt x="245484" y="0"/>
                          <a:pt x="245484" y="0"/>
                        </a:cubicBezTo>
                        <a:lnTo>
                          <a:pt x="0" y="0"/>
                        </a:lnTo>
                        <a:cubicBezTo>
                          <a:pt x="0" y="0"/>
                          <a:pt x="43390" y="242296"/>
                          <a:pt x="44436" y="293081"/>
                        </a:cubicBezTo>
                        <a:cubicBezTo>
                          <a:pt x="45133" y="326267"/>
                          <a:pt x="39053" y="412355"/>
                          <a:pt x="28553" y="480711"/>
                        </a:cubicBezTo>
                        <a:cubicBezTo>
                          <a:pt x="22981" y="516951"/>
                          <a:pt x="16178" y="548209"/>
                          <a:pt x="8465" y="563959"/>
                        </a:cubicBezTo>
                        <a:cubicBezTo>
                          <a:pt x="-13740" y="609439"/>
                          <a:pt x="67714" y="639091"/>
                          <a:pt x="133309" y="624252"/>
                        </a:cubicBezTo>
                        <a:cubicBezTo>
                          <a:pt x="198933" y="609439"/>
                          <a:pt x="235948" y="534335"/>
                          <a:pt x="230673" y="493059"/>
                        </a:cubicBezTo>
                        <a:cubicBezTo>
                          <a:pt x="230165" y="489068"/>
                          <a:pt x="229923" y="484489"/>
                          <a:pt x="229923" y="479506"/>
                        </a:cubicBezTo>
                        <a:cubicBezTo>
                          <a:pt x="229895" y="448247"/>
                          <a:pt x="239511" y="400463"/>
                          <a:pt x="252234" y="368991"/>
                        </a:cubicBezTo>
                        <a:cubicBezTo>
                          <a:pt x="258314" y="353939"/>
                          <a:pt x="265117" y="342608"/>
                          <a:pt x="271922" y="338590"/>
                        </a:cubicBezTo>
                        <a:cubicBezTo>
                          <a:pt x="295198" y="324823"/>
                          <a:pt x="323777" y="300501"/>
                          <a:pt x="299431" y="243369"/>
                        </a:cubicBezTo>
                        <a:cubicBezTo>
                          <a:pt x="283464" y="205870"/>
                          <a:pt x="270687" y="192959"/>
                          <a:pt x="262011" y="17445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5" name="任意多边形: 形状 164"/>
                  <p:cNvSpPr/>
                  <p:nvPr/>
                </p:nvSpPr>
                <p:spPr>
                  <a:xfrm>
                    <a:off x="4250808" y="5007909"/>
                    <a:ext cx="308722" cy="628108"/>
                  </a:xfrm>
                  <a:custGeom>
                    <a:avLst/>
                    <a:gdLst>
                      <a:gd name="connsiteX0" fmla="*/ 262011 w 308722"/>
                      <a:gd name="connsiteY0" fmla="*/ 174450 h 628108"/>
                      <a:gd name="connsiteX1" fmla="*/ 251832 w 308722"/>
                      <a:gd name="connsiteY1" fmla="*/ 136470 h 628108"/>
                      <a:gd name="connsiteX2" fmla="*/ 245484 w 308722"/>
                      <a:gd name="connsiteY2" fmla="*/ 0 h 628108"/>
                      <a:gd name="connsiteX3" fmla="*/ 0 w 308722"/>
                      <a:gd name="connsiteY3" fmla="*/ 0 h 628108"/>
                      <a:gd name="connsiteX4" fmla="*/ 44436 w 308722"/>
                      <a:gd name="connsiteY4" fmla="*/ 293081 h 628108"/>
                      <a:gd name="connsiteX5" fmla="*/ 28553 w 308722"/>
                      <a:gd name="connsiteY5" fmla="*/ 480711 h 628108"/>
                      <a:gd name="connsiteX6" fmla="*/ 8465 w 308722"/>
                      <a:gd name="connsiteY6" fmla="*/ 563959 h 628108"/>
                      <a:gd name="connsiteX7" fmla="*/ 133309 w 308722"/>
                      <a:gd name="connsiteY7" fmla="*/ 624252 h 628108"/>
                      <a:gd name="connsiteX8" fmla="*/ 230673 w 308722"/>
                      <a:gd name="connsiteY8" fmla="*/ 493059 h 628108"/>
                      <a:gd name="connsiteX9" fmla="*/ 229923 w 308722"/>
                      <a:gd name="connsiteY9" fmla="*/ 479506 h 628108"/>
                      <a:gd name="connsiteX10" fmla="*/ 252234 w 308722"/>
                      <a:gd name="connsiteY10" fmla="*/ 368991 h 628108"/>
                      <a:gd name="connsiteX11" fmla="*/ 271922 w 308722"/>
                      <a:gd name="connsiteY11" fmla="*/ 338590 h 628108"/>
                      <a:gd name="connsiteX12" fmla="*/ 299431 w 308722"/>
                      <a:gd name="connsiteY12" fmla="*/ 243369 h 628108"/>
                      <a:gd name="connsiteX13" fmla="*/ 262011 w 308722"/>
                      <a:gd name="connsiteY13" fmla="*/ 174450 h 628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08722" h="628108">
                        <a:moveTo>
                          <a:pt x="262011" y="174450"/>
                        </a:moveTo>
                        <a:cubicBezTo>
                          <a:pt x="257456" y="164755"/>
                          <a:pt x="254028" y="153532"/>
                          <a:pt x="251832" y="136470"/>
                        </a:cubicBezTo>
                        <a:cubicBezTo>
                          <a:pt x="245484" y="86758"/>
                          <a:pt x="245484" y="0"/>
                          <a:pt x="245484" y="0"/>
                        </a:cubicBezTo>
                        <a:lnTo>
                          <a:pt x="0" y="0"/>
                        </a:lnTo>
                        <a:cubicBezTo>
                          <a:pt x="0" y="0"/>
                          <a:pt x="43390" y="242296"/>
                          <a:pt x="44436" y="293081"/>
                        </a:cubicBezTo>
                        <a:cubicBezTo>
                          <a:pt x="45133" y="326267"/>
                          <a:pt x="39053" y="412355"/>
                          <a:pt x="28553" y="480711"/>
                        </a:cubicBezTo>
                        <a:cubicBezTo>
                          <a:pt x="22981" y="516951"/>
                          <a:pt x="16178" y="548209"/>
                          <a:pt x="8465" y="563959"/>
                        </a:cubicBezTo>
                        <a:cubicBezTo>
                          <a:pt x="-13740" y="609439"/>
                          <a:pt x="67714" y="639091"/>
                          <a:pt x="133309" y="624252"/>
                        </a:cubicBezTo>
                        <a:cubicBezTo>
                          <a:pt x="198933" y="609439"/>
                          <a:pt x="235948" y="534335"/>
                          <a:pt x="230673" y="493059"/>
                        </a:cubicBezTo>
                        <a:cubicBezTo>
                          <a:pt x="230165" y="489068"/>
                          <a:pt x="229923" y="484489"/>
                          <a:pt x="229923" y="479506"/>
                        </a:cubicBezTo>
                        <a:cubicBezTo>
                          <a:pt x="229895" y="448247"/>
                          <a:pt x="239511" y="400463"/>
                          <a:pt x="252234" y="368991"/>
                        </a:cubicBezTo>
                        <a:cubicBezTo>
                          <a:pt x="258314" y="353939"/>
                          <a:pt x="265117" y="342608"/>
                          <a:pt x="271922" y="338590"/>
                        </a:cubicBezTo>
                        <a:cubicBezTo>
                          <a:pt x="295198" y="324823"/>
                          <a:pt x="323777" y="300501"/>
                          <a:pt x="299431" y="243369"/>
                        </a:cubicBezTo>
                        <a:cubicBezTo>
                          <a:pt x="283464" y="205870"/>
                          <a:pt x="270687" y="192959"/>
                          <a:pt x="262011" y="174450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9" name="组合 88"/>
                <p:cNvGrpSpPr/>
                <p:nvPr/>
              </p:nvGrpSpPr>
              <p:grpSpPr>
                <a:xfrm>
                  <a:off x="5079229" y="5068857"/>
                  <a:ext cx="245326" cy="637211"/>
                  <a:chOff x="5079229" y="5068857"/>
                  <a:chExt cx="245326" cy="637211"/>
                </a:xfrm>
              </p:grpSpPr>
              <p:sp>
                <p:nvSpPr>
                  <p:cNvPr id="162" name="任意多边形: 形状 161"/>
                  <p:cNvSpPr/>
                  <p:nvPr/>
                </p:nvSpPr>
                <p:spPr>
                  <a:xfrm>
                    <a:off x="5079229" y="5068857"/>
                    <a:ext cx="245326" cy="637211"/>
                  </a:xfrm>
                  <a:custGeom>
                    <a:avLst/>
                    <a:gdLst>
                      <a:gd name="connsiteX0" fmla="*/ 216406 w 245326"/>
                      <a:gd name="connsiteY0" fmla="*/ 16809 h 637211"/>
                      <a:gd name="connsiteX1" fmla="*/ 13082 w 245326"/>
                      <a:gd name="connsiteY1" fmla="*/ 9712 h 637211"/>
                      <a:gd name="connsiteX2" fmla="*/ 21358 w 245326"/>
                      <a:gd name="connsiteY2" fmla="*/ 348996 h 637211"/>
                      <a:gd name="connsiteX3" fmla="*/ 7376 w 245326"/>
                      <a:gd name="connsiteY3" fmla="*/ 487609 h 637211"/>
                      <a:gd name="connsiteX4" fmla="*/ 89 w 245326"/>
                      <a:gd name="connsiteY4" fmla="*/ 573615 h 637211"/>
                      <a:gd name="connsiteX5" fmla="*/ 167950 w 245326"/>
                      <a:gd name="connsiteY5" fmla="*/ 612614 h 637211"/>
                      <a:gd name="connsiteX6" fmla="*/ 219778 w 245326"/>
                      <a:gd name="connsiteY6" fmla="*/ 517769 h 637211"/>
                      <a:gd name="connsiteX7" fmla="*/ 244794 w 245326"/>
                      <a:gd name="connsiteY7" fmla="*/ 283964 h 637211"/>
                      <a:gd name="connsiteX8" fmla="*/ 216406 w 245326"/>
                      <a:gd name="connsiteY8" fmla="*/ 16809 h 6372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326" h="637211">
                        <a:moveTo>
                          <a:pt x="216406" y="16809"/>
                        </a:moveTo>
                        <a:cubicBezTo>
                          <a:pt x="216406" y="-16296"/>
                          <a:pt x="13082" y="9712"/>
                          <a:pt x="13082" y="9712"/>
                        </a:cubicBezTo>
                        <a:cubicBezTo>
                          <a:pt x="13082" y="9712"/>
                          <a:pt x="29635" y="265054"/>
                          <a:pt x="21358" y="348996"/>
                        </a:cubicBezTo>
                        <a:cubicBezTo>
                          <a:pt x="16643" y="396888"/>
                          <a:pt x="11528" y="444780"/>
                          <a:pt x="7376" y="487609"/>
                        </a:cubicBezTo>
                        <a:cubicBezTo>
                          <a:pt x="4215" y="519859"/>
                          <a:pt x="1617" y="549241"/>
                          <a:pt x="89" y="573615"/>
                        </a:cubicBezTo>
                        <a:cubicBezTo>
                          <a:pt x="-3474" y="630345"/>
                          <a:pt x="100559" y="662275"/>
                          <a:pt x="167950" y="612614"/>
                        </a:cubicBezTo>
                        <a:cubicBezTo>
                          <a:pt x="191172" y="595497"/>
                          <a:pt x="207913" y="560007"/>
                          <a:pt x="219778" y="517769"/>
                        </a:cubicBezTo>
                        <a:cubicBezTo>
                          <a:pt x="242331" y="437440"/>
                          <a:pt x="247124" y="332792"/>
                          <a:pt x="244794" y="283964"/>
                        </a:cubicBezTo>
                        <a:cubicBezTo>
                          <a:pt x="241236" y="209500"/>
                          <a:pt x="216406" y="49915"/>
                          <a:pt x="216406" y="16809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3" name="任意多边形: 形状 162"/>
                  <p:cNvSpPr/>
                  <p:nvPr/>
                </p:nvSpPr>
                <p:spPr>
                  <a:xfrm>
                    <a:off x="5079229" y="5068857"/>
                    <a:ext cx="245326" cy="637211"/>
                  </a:xfrm>
                  <a:custGeom>
                    <a:avLst/>
                    <a:gdLst>
                      <a:gd name="connsiteX0" fmla="*/ 216406 w 245326"/>
                      <a:gd name="connsiteY0" fmla="*/ 16809 h 637211"/>
                      <a:gd name="connsiteX1" fmla="*/ 13082 w 245326"/>
                      <a:gd name="connsiteY1" fmla="*/ 9712 h 637211"/>
                      <a:gd name="connsiteX2" fmla="*/ 21358 w 245326"/>
                      <a:gd name="connsiteY2" fmla="*/ 348996 h 637211"/>
                      <a:gd name="connsiteX3" fmla="*/ 7376 w 245326"/>
                      <a:gd name="connsiteY3" fmla="*/ 487609 h 637211"/>
                      <a:gd name="connsiteX4" fmla="*/ 89 w 245326"/>
                      <a:gd name="connsiteY4" fmla="*/ 573615 h 637211"/>
                      <a:gd name="connsiteX5" fmla="*/ 167950 w 245326"/>
                      <a:gd name="connsiteY5" fmla="*/ 612614 h 637211"/>
                      <a:gd name="connsiteX6" fmla="*/ 219778 w 245326"/>
                      <a:gd name="connsiteY6" fmla="*/ 517769 h 637211"/>
                      <a:gd name="connsiteX7" fmla="*/ 244794 w 245326"/>
                      <a:gd name="connsiteY7" fmla="*/ 283964 h 637211"/>
                      <a:gd name="connsiteX8" fmla="*/ 216406 w 245326"/>
                      <a:gd name="connsiteY8" fmla="*/ 16809 h 6372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326" h="637211">
                        <a:moveTo>
                          <a:pt x="216406" y="16809"/>
                        </a:moveTo>
                        <a:cubicBezTo>
                          <a:pt x="216406" y="-16296"/>
                          <a:pt x="13082" y="9712"/>
                          <a:pt x="13082" y="9712"/>
                        </a:cubicBezTo>
                        <a:cubicBezTo>
                          <a:pt x="13082" y="9712"/>
                          <a:pt x="29635" y="265054"/>
                          <a:pt x="21358" y="348996"/>
                        </a:cubicBezTo>
                        <a:cubicBezTo>
                          <a:pt x="16643" y="396888"/>
                          <a:pt x="11528" y="444780"/>
                          <a:pt x="7376" y="487609"/>
                        </a:cubicBezTo>
                        <a:cubicBezTo>
                          <a:pt x="4215" y="519859"/>
                          <a:pt x="1617" y="549241"/>
                          <a:pt x="89" y="573615"/>
                        </a:cubicBezTo>
                        <a:cubicBezTo>
                          <a:pt x="-3474" y="630345"/>
                          <a:pt x="100559" y="662275"/>
                          <a:pt x="167950" y="612614"/>
                        </a:cubicBezTo>
                        <a:cubicBezTo>
                          <a:pt x="191172" y="595497"/>
                          <a:pt x="207913" y="560007"/>
                          <a:pt x="219778" y="517769"/>
                        </a:cubicBezTo>
                        <a:cubicBezTo>
                          <a:pt x="242331" y="437440"/>
                          <a:pt x="247124" y="332792"/>
                          <a:pt x="244794" y="283964"/>
                        </a:cubicBezTo>
                        <a:cubicBezTo>
                          <a:pt x="241236" y="209500"/>
                          <a:pt x="216406" y="49915"/>
                          <a:pt x="216406" y="16809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0" name="组合 89"/>
                <p:cNvGrpSpPr/>
                <p:nvPr/>
              </p:nvGrpSpPr>
              <p:grpSpPr>
                <a:xfrm>
                  <a:off x="4157018" y="3981328"/>
                  <a:ext cx="1662449" cy="1173452"/>
                  <a:chOff x="4157018" y="3981328"/>
                  <a:chExt cx="1662449" cy="1173452"/>
                </a:xfrm>
              </p:grpSpPr>
              <p:sp>
                <p:nvSpPr>
                  <p:cNvPr id="160" name="任意多边形: 形状 159"/>
                  <p:cNvSpPr/>
                  <p:nvPr/>
                </p:nvSpPr>
                <p:spPr>
                  <a:xfrm>
                    <a:off x="4162048" y="3986530"/>
                    <a:ext cx="1652212" cy="1163039"/>
                  </a:xfrm>
                  <a:custGeom>
                    <a:avLst/>
                    <a:gdLst>
                      <a:gd name="connsiteX0" fmla="*/ 1229984 w 1652212"/>
                      <a:gd name="connsiteY0" fmla="*/ 37444 h 1163039"/>
                      <a:gd name="connsiteX1" fmla="*/ 728219 w 1652212"/>
                      <a:gd name="connsiteY1" fmla="*/ 0 h 1163039"/>
                      <a:gd name="connsiteX2" fmla="*/ 695020 w 1652212"/>
                      <a:gd name="connsiteY2" fmla="*/ 1442 h 1163039"/>
                      <a:gd name="connsiteX3" fmla="*/ 524464 w 1652212"/>
                      <a:gd name="connsiteY3" fmla="*/ 91717 h 1163039"/>
                      <a:gd name="connsiteX4" fmla="*/ 505875 w 1652212"/>
                      <a:gd name="connsiteY4" fmla="*/ 100661 h 1163039"/>
                      <a:gd name="connsiteX5" fmla="*/ 255864 w 1652212"/>
                      <a:gd name="connsiteY5" fmla="*/ 239957 h 1163039"/>
                      <a:gd name="connsiteX6" fmla="*/ 30018 w 1652212"/>
                      <a:gd name="connsiteY6" fmla="*/ 451377 h 1163039"/>
                      <a:gd name="connsiteX7" fmla="*/ 15429 w 1652212"/>
                      <a:gd name="connsiteY7" fmla="*/ 951136 h 1163039"/>
                      <a:gd name="connsiteX8" fmla="*/ 14300 w 1652212"/>
                      <a:gd name="connsiteY8" fmla="*/ 952255 h 1163039"/>
                      <a:gd name="connsiteX9" fmla="*/ 16003 w 1652212"/>
                      <a:gd name="connsiteY9" fmla="*/ 1014836 h 1163039"/>
                      <a:gd name="connsiteX10" fmla="*/ 16157 w 1652212"/>
                      <a:gd name="connsiteY10" fmla="*/ 1015714 h 1163039"/>
                      <a:gd name="connsiteX11" fmla="*/ 16597 w 1652212"/>
                      <a:gd name="connsiteY11" fmla="*/ 1016490 h 1163039"/>
                      <a:gd name="connsiteX12" fmla="*/ 173889 w 1652212"/>
                      <a:gd name="connsiteY12" fmla="*/ 1082054 h 1163039"/>
                      <a:gd name="connsiteX13" fmla="*/ 214826 w 1652212"/>
                      <a:gd name="connsiteY13" fmla="*/ 1084944 h 1163039"/>
                      <a:gd name="connsiteX14" fmla="*/ 369333 w 1652212"/>
                      <a:gd name="connsiteY14" fmla="*/ 1027243 h 1163039"/>
                      <a:gd name="connsiteX15" fmla="*/ 370318 w 1652212"/>
                      <a:gd name="connsiteY15" fmla="*/ 1026137 h 1163039"/>
                      <a:gd name="connsiteX16" fmla="*/ 370570 w 1652212"/>
                      <a:gd name="connsiteY16" fmla="*/ 1024677 h 1163039"/>
                      <a:gd name="connsiteX17" fmla="*/ 376296 w 1652212"/>
                      <a:gd name="connsiteY17" fmla="*/ 978175 h 1163039"/>
                      <a:gd name="connsiteX18" fmla="*/ 365251 w 1652212"/>
                      <a:gd name="connsiteY18" fmla="*/ 922502 h 1163039"/>
                      <a:gd name="connsiteX19" fmla="*/ 369445 w 1652212"/>
                      <a:gd name="connsiteY19" fmla="*/ 876154 h 1163039"/>
                      <a:gd name="connsiteX20" fmla="*/ 386531 w 1652212"/>
                      <a:gd name="connsiteY20" fmla="*/ 644630 h 1163039"/>
                      <a:gd name="connsiteX21" fmla="*/ 622824 w 1652212"/>
                      <a:gd name="connsiteY21" fmla="*/ 592949 h 1163039"/>
                      <a:gd name="connsiteX22" fmla="*/ 789337 w 1652212"/>
                      <a:gd name="connsiteY22" fmla="*/ 519731 h 1163039"/>
                      <a:gd name="connsiteX23" fmla="*/ 803036 w 1652212"/>
                      <a:gd name="connsiteY23" fmla="*/ 721725 h 1163039"/>
                      <a:gd name="connsiteX24" fmla="*/ 848213 w 1652212"/>
                      <a:gd name="connsiteY24" fmla="*/ 1022172 h 1163039"/>
                      <a:gd name="connsiteX25" fmla="*/ 860370 w 1652212"/>
                      <a:gd name="connsiteY25" fmla="*/ 1110304 h 1163039"/>
                      <a:gd name="connsiteX26" fmla="*/ 1069080 w 1652212"/>
                      <a:gd name="connsiteY26" fmla="*/ 1163040 h 1163039"/>
                      <a:gd name="connsiteX27" fmla="*/ 1120086 w 1652212"/>
                      <a:gd name="connsiteY27" fmla="*/ 1158732 h 1163039"/>
                      <a:gd name="connsiteX28" fmla="*/ 1218685 w 1652212"/>
                      <a:gd name="connsiteY28" fmla="*/ 1067068 h 1163039"/>
                      <a:gd name="connsiteX29" fmla="*/ 1225381 w 1652212"/>
                      <a:gd name="connsiteY29" fmla="*/ 1014760 h 1163039"/>
                      <a:gd name="connsiteX30" fmla="*/ 1234290 w 1652212"/>
                      <a:gd name="connsiteY30" fmla="*/ 981606 h 1163039"/>
                      <a:gd name="connsiteX31" fmla="*/ 1261179 w 1652212"/>
                      <a:gd name="connsiteY31" fmla="*/ 682050 h 1163039"/>
                      <a:gd name="connsiteX32" fmla="*/ 1500675 w 1652212"/>
                      <a:gd name="connsiteY32" fmla="*/ 517660 h 1163039"/>
                      <a:gd name="connsiteX33" fmla="*/ 1606327 w 1652212"/>
                      <a:gd name="connsiteY33" fmla="*/ 359948 h 1163039"/>
                      <a:gd name="connsiteX34" fmla="*/ 1638551 w 1652212"/>
                      <a:gd name="connsiteY34" fmla="*/ 310615 h 1163039"/>
                      <a:gd name="connsiteX35" fmla="*/ 1639487 w 1652212"/>
                      <a:gd name="connsiteY35" fmla="*/ 164291 h 1163039"/>
                      <a:gd name="connsiteX36" fmla="*/ 1229984 w 1652212"/>
                      <a:gd name="connsiteY36" fmla="*/ 37444 h 1163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652212" h="1163039">
                        <a:moveTo>
                          <a:pt x="1229984" y="37444"/>
                        </a:moveTo>
                        <a:cubicBezTo>
                          <a:pt x="1031240" y="11900"/>
                          <a:pt x="813080" y="0"/>
                          <a:pt x="728219" y="0"/>
                        </a:cubicBezTo>
                        <a:cubicBezTo>
                          <a:pt x="711156" y="0"/>
                          <a:pt x="699985" y="486"/>
                          <a:pt x="695020" y="1442"/>
                        </a:cubicBezTo>
                        <a:cubicBezTo>
                          <a:pt x="644281" y="11190"/>
                          <a:pt x="532848" y="86048"/>
                          <a:pt x="524464" y="91717"/>
                        </a:cubicBezTo>
                        <a:cubicBezTo>
                          <a:pt x="522867" y="92467"/>
                          <a:pt x="516263" y="95581"/>
                          <a:pt x="505875" y="100661"/>
                        </a:cubicBezTo>
                        <a:cubicBezTo>
                          <a:pt x="464699" y="120771"/>
                          <a:pt x="357907" y="174602"/>
                          <a:pt x="255864" y="239957"/>
                        </a:cubicBezTo>
                        <a:cubicBezTo>
                          <a:pt x="127619" y="322095"/>
                          <a:pt x="51634" y="393227"/>
                          <a:pt x="30018" y="451377"/>
                        </a:cubicBezTo>
                        <a:cubicBezTo>
                          <a:pt x="-24011" y="596694"/>
                          <a:pt x="10369" y="908379"/>
                          <a:pt x="15429" y="951136"/>
                        </a:cubicBezTo>
                        <a:cubicBezTo>
                          <a:pt x="15027" y="951464"/>
                          <a:pt x="14651" y="951840"/>
                          <a:pt x="14300" y="952255"/>
                        </a:cubicBezTo>
                        <a:cubicBezTo>
                          <a:pt x="10703" y="956541"/>
                          <a:pt x="7648" y="967527"/>
                          <a:pt x="16003" y="1014836"/>
                        </a:cubicBezTo>
                        <a:lnTo>
                          <a:pt x="16157" y="1015714"/>
                        </a:lnTo>
                        <a:lnTo>
                          <a:pt x="16597" y="1016490"/>
                        </a:lnTo>
                        <a:cubicBezTo>
                          <a:pt x="17694" y="1018430"/>
                          <a:pt x="44925" y="1064201"/>
                          <a:pt x="173889" y="1082054"/>
                        </a:cubicBezTo>
                        <a:cubicBezTo>
                          <a:pt x="187746" y="1083973"/>
                          <a:pt x="201519" y="1084944"/>
                          <a:pt x="214826" y="1084944"/>
                        </a:cubicBezTo>
                        <a:cubicBezTo>
                          <a:pt x="316845" y="1084940"/>
                          <a:pt x="367238" y="1029599"/>
                          <a:pt x="369333" y="1027243"/>
                        </a:cubicBezTo>
                        <a:lnTo>
                          <a:pt x="370318" y="1026137"/>
                        </a:lnTo>
                        <a:lnTo>
                          <a:pt x="370570" y="1024677"/>
                        </a:lnTo>
                        <a:cubicBezTo>
                          <a:pt x="370610" y="1024449"/>
                          <a:pt x="374573" y="1001527"/>
                          <a:pt x="376296" y="978175"/>
                        </a:cubicBezTo>
                        <a:cubicBezTo>
                          <a:pt x="379616" y="933180"/>
                          <a:pt x="372078" y="924746"/>
                          <a:pt x="365251" y="922502"/>
                        </a:cubicBezTo>
                        <a:cubicBezTo>
                          <a:pt x="362317" y="919434"/>
                          <a:pt x="365941" y="897431"/>
                          <a:pt x="369445" y="876154"/>
                        </a:cubicBezTo>
                        <a:cubicBezTo>
                          <a:pt x="376974" y="830444"/>
                          <a:pt x="389503" y="754364"/>
                          <a:pt x="386531" y="644630"/>
                        </a:cubicBezTo>
                        <a:cubicBezTo>
                          <a:pt x="410499" y="641370"/>
                          <a:pt x="521886" y="625166"/>
                          <a:pt x="622824" y="592949"/>
                        </a:cubicBezTo>
                        <a:cubicBezTo>
                          <a:pt x="713912" y="563868"/>
                          <a:pt x="769609" y="532058"/>
                          <a:pt x="789337" y="519731"/>
                        </a:cubicBezTo>
                        <a:cubicBezTo>
                          <a:pt x="789984" y="553502"/>
                          <a:pt x="792867" y="667518"/>
                          <a:pt x="803036" y="721725"/>
                        </a:cubicBezTo>
                        <a:cubicBezTo>
                          <a:pt x="814481" y="782742"/>
                          <a:pt x="846740" y="1011696"/>
                          <a:pt x="848213" y="1022172"/>
                        </a:cubicBezTo>
                        <a:cubicBezTo>
                          <a:pt x="848233" y="1027599"/>
                          <a:pt x="848720" y="1081153"/>
                          <a:pt x="860370" y="1110304"/>
                        </a:cubicBezTo>
                        <a:cubicBezTo>
                          <a:pt x="871539" y="1138211"/>
                          <a:pt x="986386" y="1163040"/>
                          <a:pt x="1069080" y="1163040"/>
                        </a:cubicBezTo>
                        <a:cubicBezTo>
                          <a:pt x="1088997" y="1163040"/>
                          <a:pt x="1106157" y="1161591"/>
                          <a:pt x="1120086" y="1158732"/>
                        </a:cubicBezTo>
                        <a:cubicBezTo>
                          <a:pt x="1195647" y="1143217"/>
                          <a:pt x="1218685" y="1121802"/>
                          <a:pt x="1218685" y="1067068"/>
                        </a:cubicBezTo>
                        <a:cubicBezTo>
                          <a:pt x="1218685" y="1035874"/>
                          <a:pt x="1221064" y="1028375"/>
                          <a:pt x="1225381" y="1014760"/>
                        </a:cubicBezTo>
                        <a:cubicBezTo>
                          <a:pt x="1227796" y="1007141"/>
                          <a:pt x="1230801" y="997661"/>
                          <a:pt x="1234290" y="981606"/>
                        </a:cubicBezTo>
                        <a:cubicBezTo>
                          <a:pt x="1240906" y="951224"/>
                          <a:pt x="1279086" y="742658"/>
                          <a:pt x="1261179" y="682050"/>
                        </a:cubicBezTo>
                        <a:cubicBezTo>
                          <a:pt x="1287879" y="668552"/>
                          <a:pt x="1431699" y="593872"/>
                          <a:pt x="1500675" y="517660"/>
                        </a:cubicBezTo>
                        <a:cubicBezTo>
                          <a:pt x="1570294" y="440706"/>
                          <a:pt x="1602190" y="369569"/>
                          <a:pt x="1606327" y="359948"/>
                        </a:cubicBezTo>
                        <a:cubicBezTo>
                          <a:pt x="1610354" y="356128"/>
                          <a:pt x="1626470" y="339671"/>
                          <a:pt x="1638551" y="310615"/>
                        </a:cubicBezTo>
                        <a:cubicBezTo>
                          <a:pt x="1661158" y="256236"/>
                          <a:pt x="1651537" y="201030"/>
                          <a:pt x="1639487" y="164291"/>
                        </a:cubicBezTo>
                        <a:cubicBezTo>
                          <a:pt x="1622615" y="112880"/>
                          <a:pt x="1484839" y="70200"/>
                          <a:pt x="1229984" y="3744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1" name="任意多边形: 形状 160"/>
                  <p:cNvSpPr/>
                  <p:nvPr/>
                </p:nvSpPr>
                <p:spPr>
                  <a:xfrm>
                    <a:off x="4157018" y="3981328"/>
                    <a:ext cx="1662449" cy="1173452"/>
                  </a:xfrm>
                  <a:custGeom>
                    <a:avLst/>
                    <a:gdLst>
                      <a:gd name="connsiteX0" fmla="*/ 1508153 w 1662449"/>
                      <a:gd name="connsiteY0" fmla="*/ 87662 h 1173452"/>
                      <a:gd name="connsiteX1" fmla="*/ 1235702 w 1662449"/>
                      <a:gd name="connsiteY1" fmla="*/ 37490 h 1173452"/>
                      <a:gd name="connsiteX2" fmla="*/ 733256 w 1662449"/>
                      <a:gd name="connsiteY2" fmla="*/ 0 h 1173452"/>
                      <a:gd name="connsiteX3" fmla="*/ 733256 w 1662449"/>
                      <a:gd name="connsiteY3" fmla="*/ 10401 h 1173452"/>
                      <a:gd name="connsiteX4" fmla="*/ 733252 w 1662449"/>
                      <a:gd name="connsiteY4" fmla="*/ 0 h 1173452"/>
                      <a:gd name="connsiteX5" fmla="*/ 699063 w 1662449"/>
                      <a:gd name="connsiteY5" fmla="*/ 1537 h 1173452"/>
                      <a:gd name="connsiteX6" fmla="*/ 526918 w 1662449"/>
                      <a:gd name="connsiteY6" fmla="*/ 92381 h 1173452"/>
                      <a:gd name="connsiteX7" fmla="*/ 508619 w 1662449"/>
                      <a:gd name="connsiteY7" fmla="*/ 101189 h 1173452"/>
                      <a:gd name="connsiteX8" fmla="*/ 30175 w 1662449"/>
                      <a:gd name="connsiteY8" fmla="*/ 454767 h 1173452"/>
                      <a:gd name="connsiteX9" fmla="*/ 1250 w 1662449"/>
                      <a:gd name="connsiteY9" fmla="*/ 767164 h 1173452"/>
                      <a:gd name="connsiteX10" fmla="*/ 15023 w 1662449"/>
                      <a:gd name="connsiteY10" fmla="*/ 954510 h 1173452"/>
                      <a:gd name="connsiteX11" fmla="*/ 15914 w 1662449"/>
                      <a:gd name="connsiteY11" fmla="*/ 1020943 h 1173452"/>
                      <a:gd name="connsiteX12" fmla="*/ 16224 w 1662449"/>
                      <a:gd name="connsiteY12" fmla="*/ 1022700 h 1173452"/>
                      <a:gd name="connsiteX13" fmla="*/ 17101 w 1662449"/>
                      <a:gd name="connsiteY13" fmla="*/ 1024251 h 1173452"/>
                      <a:gd name="connsiteX14" fmla="*/ 178207 w 1662449"/>
                      <a:gd name="connsiteY14" fmla="*/ 1092409 h 1173452"/>
                      <a:gd name="connsiteX15" fmla="*/ 219856 w 1662449"/>
                      <a:gd name="connsiteY15" fmla="*/ 1095350 h 1173452"/>
                      <a:gd name="connsiteX16" fmla="*/ 378249 w 1662449"/>
                      <a:gd name="connsiteY16" fmla="*/ 1035905 h 1173452"/>
                      <a:gd name="connsiteX17" fmla="*/ 380217 w 1662449"/>
                      <a:gd name="connsiteY17" fmla="*/ 1033694 h 1173452"/>
                      <a:gd name="connsiteX18" fmla="*/ 380724 w 1662449"/>
                      <a:gd name="connsiteY18" fmla="*/ 1030777 h 1173452"/>
                      <a:gd name="connsiteX19" fmla="*/ 386512 w 1662449"/>
                      <a:gd name="connsiteY19" fmla="*/ 983767 h 1173452"/>
                      <a:gd name="connsiteX20" fmla="*/ 374537 w 1662449"/>
                      <a:gd name="connsiteY20" fmla="*/ 923878 h 1173452"/>
                      <a:gd name="connsiteX21" fmla="*/ 379607 w 1662449"/>
                      <a:gd name="connsiteY21" fmla="*/ 882207 h 1173452"/>
                      <a:gd name="connsiteX22" fmla="*/ 396878 w 1662449"/>
                      <a:gd name="connsiteY22" fmla="*/ 654352 h 1173452"/>
                      <a:gd name="connsiteX23" fmla="*/ 629436 w 1662449"/>
                      <a:gd name="connsiteY23" fmla="*/ 603111 h 1173452"/>
                      <a:gd name="connsiteX24" fmla="*/ 789360 w 1662449"/>
                      <a:gd name="connsiteY24" fmla="*/ 534061 h 1173452"/>
                      <a:gd name="connsiteX25" fmla="*/ 802957 w 1662449"/>
                      <a:gd name="connsiteY25" fmla="*/ 727893 h 1173452"/>
                      <a:gd name="connsiteX26" fmla="*/ 848048 w 1662449"/>
                      <a:gd name="connsiteY26" fmla="*/ 1027760 h 1173452"/>
                      <a:gd name="connsiteX27" fmla="*/ 860573 w 1662449"/>
                      <a:gd name="connsiteY27" fmla="*/ 1117443 h 1173452"/>
                      <a:gd name="connsiteX28" fmla="*/ 942443 w 1662449"/>
                      <a:gd name="connsiteY28" fmla="*/ 1157465 h 1173452"/>
                      <a:gd name="connsiteX29" fmla="*/ 1074114 w 1662449"/>
                      <a:gd name="connsiteY29" fmla="*/ 1173452 h 1173452"/>
                      <a:gd name="connsiteX30" fmla="*/ 1126165 w 1662449"/>
                      <a:gd name="connsiteY30" fmla="*/ 1169039 h 1173452"/>
                      <a:gd name="connsiteX31" fmla="*/ 1228918 w 1662449"/>
                      <a:gd name="connsiteY31" fmla="*/ 1072279 h 1173452"/>
                      <a:gd name="connsiteX32" fmla="*/ 1235369 w 1662449"/>
                      <a:gd name="connsiteY32" fmla="*/ 1021541 h 1173452"/>
                      <a:gd name="connsiteX33" fmla="*/ 1244406 w 1662449"/>
                      <a:gd name="connsiteY33" fmla="*/ 987917 h 1173452"/>
                      <a:gd name="connsiteX34" fmla="*/ 1272273 w 1662449"/>
                      <a:gd name="connsiteY34" fmla="*/ 690010 h 1173452"/>
                      <a:gd name="connsiteX35" fmla="*/ 1509562 w 1662449"/>
                      <a:gd name="connsiteY35" fmla="*/ 526360 h 1173452"/>
                      <a:gd name="connsiteX36" fmla="*/ 1615745 w 1662449"/>
                      <a:gd name="connsiteY36" fmla="*/ 368147 h 1173452"/>
                      <a:gd name="connsiteX37" fmla="*/ 1648386 w 1662449"/>
                      <a:gd name="connsiteY37" fmla="*/ 317822 h 1173452"/>
                      <a:gd name="connsiteX38" fmla="*/ 1649461 w 1662449"/>
                      <a:gd name="connsiteY38" fmla="*/ 167881 h 1173452"/>
                      <a:gd name="connsiteX39" fmla="*/ 1508153 w 1662449"/>
                      <a:gd name="connsiteY39" fmla="*/ 87662 h 1173452"/>
                      <a:gd name="connsiteX40" fmla="*/ 1607007 w 1662449"/>
                      <a:gd name="connsiteY40" fmla="*/ 362098 h 1173452"/>
                      <a:gd name="connsiteX41" fmla="*/ 1501849 w 1662449"/>
                      <a:gd name="connsiteY41" fmla="*/ 519379 h 1173452"/>
                      <a:gd name="connsiteX42" fmla="*/ 1259819 w 1662449"/>
                      <a:gd name="connsiteY42" fmla="*/ 684642 h 1173452"/>
                      <a:gd name="connsiteX43" fmla="*/ 1234240 w 1662449"/>
                      <a:gd name="connsiteY43" fmla="*/ 985706 h 1173452"/>
                      <a:gd name="connsiteX44" fmla="*/ 1218517 w 1662449"/>
                      <a:gd name="connsiteY44" fmla="*/ 1072275 h 1173452"/>
                      <a:gd name="connsiteX45" fmla="*/ 1124072 w 1662449"/>
                      <a:gd name="connsiteY45" fmla="*/ 1158844 h 1173452"/>
                      <a:gd name="connsiteX46" fmla="*/ 1074112 w 1662449"/>
                      <a:gd name="connsiteY46" fmla="*/ 1163044 h 1173452"/>
                      <a:gd name="connsiteX47" fmla="*/ 870232 w 1662449"/>
                      <a:gd name="connsiteY47" fmla="*/ 1113577 h 1173452"/>
                      <a:gd name="connsiteX48" fmla="*/ 858445 w 1662449"/>
                      <a:gd name="connsiteY48" fmla="*/ 1027008 h 1173452"/>
                      <a:gd name="connsiteX49" fmla="*/ 813178 w 1662449"/>
                      <a:gd name="connsiteY49" fmla="*/ 725970 h 1173452"/>
                      <a:gd name="connsiteX50" fmla="*/ 799412 w 1662449"/>
                      <a:gd name="connsiteY50" fmla="*/ 515440 h 1173452"/>
                      <a:gd name="connsiteX51" fmla="*/ 626273 w 1662449"/>
                      <a:gd name="connsiteY51" fmla="*/ 593197 h 1173452"/>
                      <a:gd name="connsiteX52" fmla="*/ 386226 w 1662449"/>
                      <a:gd name="connsiteY52" fmla="*/ 645294 h 1173452"/>
                      <a:gd name="connsiteX53" fmla="*/ 368520 w 1662449"/>
                      <a:gd name="connsiteY53" fmla="*/ 932563 h 1173452"/>
                      <a:gd name="connsiteX54" fmla="*/ 370474 w 1662449"/>
                      <a:gd name="connsiteY54" fmla="*/ 1028988 h 1173452"/>
                      <a:gd name="connsiteX55" fmla="*/ 219854 w 1662449"/>
                      <a:gd name="connsiteY55" fmla="*/ 1084944 h 1173452"/>
                      <a:gd name="connsiteX56" fmla="*/ 179631 w 1662449"/>
                      <a:gd name="connsiteY56" fmla="*/ 1082102 h 1173452"/>
                      <a:gd name="connsiteX57" fmla="*/ 26152 w 1662449"/>
                      <a:gd name="connsiteY57" fmla="*/ 1019132 h 1173452"/>
                      <a:gd name="connsiteX58" fmla="*/ 25110 w 1662449"/>
                      <a:gd name="connsiteY58" fmla="*/ 959839 h 1173452"/>
                      <a:gd name="connsiteX59" fmla="*/ 26152 w 1662449"/>
                      <a:gd name="connsiteY59" fmla="*/ 960125 h 1173452"/>
                      <a:gd name="connsiteX60" fmla="*/ 39919 w 1662449"/>
                      <a:gd name="connsiteY60" fmla="*/ 458387 h 1173452"/>
                      <a:gd name="connsiteX61" fmla="*/ 513183 w 1662449"/>
                      <a:gd name="connsiteY61" fmla="*/ 110530 h 1173452"/>
                      <a:gd name="connsiteX62" fmla="*/ 532066 w 1662449"/>
                      <a:gd name="connsiteY62" fmla="*/ 101450 h 1173452"/>
                      <a:gd name="connsiteX63" fmla="*/ 701026 w 1662449"/>
                      <a:gd name="connsiteY63" fmla="*/ 11747 h 1173452"/>
                      <a:gd name="connsiteX64" fmla="*/ 733243 w 1662449"/>
                      <a:gd name="connsiteY64" fmla="*/ 10399 h 1173452"/>
                      <a:gd name="connsiteX65" fmla="*/ 1639571 w 1662449"/>
                      <a:gd name="connsiteY65" fmla="*/ 171118 h 1173452"/>
                      <a:gd name="connsiteX66" fmla="*/ 1607007 w 1662449"/>
                      <a:gd name="connsiteY66" fmla="*/ 362098 h 1173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</a:cxnLst>
                    <a:rect l="l" t="t" r="r" b="b"/>
                    <a:pathLst>
                      <a:path w="1662449" h="1173452">
                        <a:moveTo>
                          <a:pt x="1508153" y="87662"/>
                        </a:moveTo>
                        <a:cubicBezTo>
                          <a:pt x="1440402" y="68901"/>
                          <a:pt x="1348735" y="52020"/>
                          <a:pt x="1235702" y="37490"/>
                        </a:cubicBezTo>
                        <a:cubicBezTo>
                          <a:pt x="1036734" y="11916"/>
                          <a:pt x="818260" y="0"/>
                          <a:pt x="733256" y="0"/>
                        </a:cubicBezTo>
                        <a:lnTo>
                          <a:pt x="733256" y="10401"/>
                        </a:lnTo>
                        <a:lnTo>
                          <a:pt x="733252" y="0"/>
                        </a:lnTo>
                        <a:cubicBezTo>
                          <a:pt x="707037" y="0"/>
                          <a:pt x="701037" y="1156"/>
                          <a:pt x="699063" y="1537"/>
                        </a:cubicBezTo>
                        <a:cubicBezTo>
                          <a:pt x="647913" y="11364"/>
                          <a:pt x="537652" y="85140"/>
                          <a:pt x="526918" y="92381"/>
                        </a:cubicBezTo>
                        <a:cubicBezTo>
                          <a:pt x="524828" y="93364"/>
                          <a:pt x="518493" y="96361"/>
                          <a:pt x="508619" y="101189"/>
                        </a:cubicBezTo>
                        <a:cubicBezTo>
                          <a:pt x="409159" y="149764"/>
                          <a:pt x="80704" y="318824"/>
                          <a:pt x="30175" y="454767"/>
                        </a:cubicBezTo>
                        <a:cubicBezTo>
                          <a:pt x="6038" y="519685"/>
                          <a:pt x="-3693" y="624790"/>
                          <a:pt x="1250" y="767164"/>
                        </a:cubicBezTo>
                        <a:cubicBezTo>
                          <a:pt x="4323" y="855672"/>
                          <a:pt x="12430" y="931780"/>
                          <a:pt x="15023" y="954510"/>
                        </a:cubicBezTo>
                        <a:cubicBezTo>
                          <a:pt x="10383" y="960421"/>
                          <a:pt x="7451" y="973034"/>
                          <a:pt x="15914" y="1020943"/>
                        </a:cubicBezTo>
                        <a:lnTo>
                          <a:pt x="16224" y="1022700"/>
                        </a:lnTo>
                        <a:lnTo>
                          <a:pt x="17101" y="1024251"/>
                        </a:lnTo>
                        <a:cubicBezTo>
                          <a:pt x="18248" y="1026282"/>
                          <a:pt x="46722" y="1074209"/>
                          <a:pt x="178207" y="1092409"/>
                        </a:cubicBezTo>
                        <a:cubicBezTo>
                          <a:pt x="192296" y="1094359"/>
                          <a:pt x="206309" y="1095350"/>
                          <a:pt x="219856" y="1095350"/>
                        </a:cubicBezTo>
                        <a:cubicBezTo>
                          <a:pt x="324183" y="1095350"/>
                          <a:pt x="376090" y="1038332"/>
                          <a:pt x="378249" y="1035905"/>
                        </a:cubicBezTo>
                        <a:lnTo>
                          <a:pt x="380217" y="1033694"/>
                        </a:lnTo>
                        <a:lnTo>
                          <a:pt x="380724" y="1030777"/>
                        </a:lnTo>
                        <a:cubicBezTo>
                          <a:pt x="380889" y="1029834"/>
                          <a:pt x="384768" y="1007374"/>
                          <a:pt x="386512" y="983767"/>
                        </a:cubicBezTo>
                        <a:cubicBezTo>
                          <a:pt x="389140" y="948138"/>
                          <a:pt x="385551" y="929844"/>
                          <a:pt x="374537" y="923878"/>
                        </a:cubicBezTo>
                        <a:cubicBezTo>
                          <a:pt x="373772" y="917638"/>
                          <a:pt x="376735" y="899649"/>
                          <a:pt x="379607" y="882207"/>
                        </a:cubicBezTo>
                        <a:cubicBezTo>
                          <a:pt x="387059" y="836960"/>
                          <a:pt x="399392" y="762082"/>
                          <a:pt x="396878" y="654352"/>
                        </a:cubicBezTo>
                        <a:cubicBezTo>
                          <a:pt x="428337" y="649919"/>
                          <a:pt x="533572" y="633708"/>
                          <a:pt x="629436" y="603111"/>
                        </a:cubicBezTo>
                        <a:cubicBezTo>
                          <a:pt x="711016" y="577066"/>
                          <a:pt x="764517" y="548759"/>
                          <a:pt x="789360" y="534061"/>
                        </a:cubicBezTo>
                        <a:cubicBezTo>
                          <a:pt x="790301" y="575901"/>
                          <a:pt x="793492" y="677441"/>
                          <a:pt x="802957" y="727893"/>
                        </a:cubicBezTo>
                        <a:cubicBezTo>
                          <a:pt x="814275" y="788230"/>
                          <a:pt x="846029" y="1013408"/>
                          <a:pt x="848048" y="1027760"/>
                        </a:cubicBezTo>
                        <a:cubicBezTo>
                          <a:pt x="848090" y="1034986"/>
                          <a:pt x="848800" y="1087978"/>
                          <a:pt x="860573" y="1117443"/>
                        </a:cubicBezTo>
                        <a:cubicBezTo>
                          <a:pt x="866620" y="1132550"/>
                          <a:pt x="894164" y="1146016"/>
                          <a:pt x="942443" y="1157465"/>
                        </a:cubicBezTo>
                        <a:cubicBezTo>
                          <a:pt x="984646" y="1167476"/>
                          <a:pt x="1033870" y="1173452"/>
                          <a:pt x="1074114" y="1173452"/>
                        </a:cubicBezTo>
                        <a:cubicBezTo>
                          <a:pt x="1094383" y="1173452"/>
                          <a:pt x="1111894" y="1171967"/>
                          <a:pt x="1126165" y="1169039"/>
                        </a:cubicBezTo>
                        <a:cubicBezTo>
                          <a:pt x="1203950" y="1153069"/>
                          <a:pt x="1228918" y="1129557"/>
                          <a:pt x="1228918" y="1072279"/>
                        </a:cubicBezTo>
                        <a:cubicBezTo>
                          <a:pt x="1228918" y="1041893"/>
                          <a:pt x="1231074" y="1035092"/>
                          <a:pt x="1235369" y="1021541"/>
                        </a:cubicBezTo>
                        <a:cubicBezTo>
                          <a:pt x="1237818" y="1013821"/>
                          <a:pt x="1240865" y="1004211"/>
                          <a:pt x="1244406" y="987917"/>
                        </a:cubicBezTo>
                        <a:cubicBezTo>
                          <a:pt x="1250908" y="958058"/>
                          <a:pt x="1287640" y="756976"/>
                          <a:pt x="1272273" y="690010"/>
                        </a:cubicBezTo>
                        <a:cubicBezTo>
                          <a:pt x="1306732" y="672379"/>
                          <a:pt x="1442740" y="600194"/>
                          <a:pt x="1509562" y="526360"/>
                        </a:cubicBezTo>
                        <a:cubicBezTo>
                          <a:pt x="1578595" y="450054"/>
                          <a:pt x="1610104" y="381224"/>
                          <a:pt x="1615745" y="368147"/>
                        </a:cubicBezTo>
                        <a:cubicBezTo>
                          <a:pt x="1621084" y="362892"/>
                          <a:pt x="1636659" y="346028"/>
                          <a:pt x="1648386" y="317822"/>
                        </a:cubicBezTo>
                        <a:cubicBezTo>
                          <a:pt x="1661201" y="286994"/>
                          <a:pt x="1671791" y="235957"/>
                          <a:pt x="1649461" y="167881"/>
                        </a:cubicBezTo>
                        <a:cubicBezTo>
                          <a:pt x="1639479" y="137468"/>
                          <a:pt x="1593258" y="111229"/>
                          <a:pt x="1508153" y="87662"/>
                        </a:cubicBezTo>
                        <a:close/>
                        <a:moveTo>
                          <a:pt x="1607007" y="362098"/>
                        </a:moveTo>
                        <a:cubicBezTo>
                          <a:pt x="1607007" y="362098"/>
                          <a:pt x="1576605" y="436747"/>
                          <a:pt x="1501849" y="519379"/>
                        </a:cubicBezTo>
                        <a:cubicBezTo>
                          <a:pt x="1427066" y="602011"/>
                          <a:pt x="1259819" y="684642"/>
                          <a:pt x="1259819" y="684642"/>
                        </a:cubicBezTo>
                        <a:cubicBezTo>
                          <a:pt x="1279507" y="733846"/>
                          <a:pt x="1244096" y="940439"/>
                          <a:pt x="1234240" y="985706"/>
                        </a:cubicBezTo>
                        <a:cubicBezTo>
                          <a:pt x="1224410" y="1030947"/>
                          <a:pt x="1218517" y="1023071"/>
                          <a:pt x="1218517" y="1072275"/>
                        </a:cubicBezTo>
                        <a:cubicBezTo>
                          <a:pt x="1218517" y="1121453"/>
                          <a:pt x="1200785" y="1143095"/>
                          <a:pt x="1124072" y="1158844"/>
                        </a:cubicBezTo>
                        <a:cubicBezTo>
                          <a:pt x="1109927" y="1161747"/>
                          <a:pt x="1092758" y="1163044"/>
                          <a:pt x="1074112" y="1163044"/>
                        </a:cubicBezTo>
                        <a:cubicBezTo>
                          <a:pt x="991598" y="1163044"/>
                          <a:pt x="879866" y="1137652"/>
                          <a:pt x="870232" y="1113577"/>
                        </a:cubicBezTo>
                        <a:cubicBezTo>
                          <a:pt x="858445" y="1084085"/>
                          <a:pt x="858445" y="1027008"/>
                          <a:pt x="858445" y="1027008"/>
                        </a:cubicBezTo>
                        <a:cubicBezTo>
                          <a:pt x="858445" y="1027008"/>
                          <a:pt x="824991" y="788942"/>
                          <a:pt x="813178" y="725970"/>
                        </a:cubicBezTo>
                        <a:cubicBezTo>
                          <a:pt x="801366" y="663000"/>
                          <a:pt x="799412" y="515440"/>
                          <a:pt x="799412" y="515440"/>
                        </a:cubicBezTo>
                        <a:cubicBezTo>
                          <a:pt x="799412" y="515440"/>
                          <a:pt x="740378" y="556768"/>
                          <a:pt x="626273" y="593197"/>
                        </a:cubicBezTo>
                        <a:cubicBezTo>
                          <a:pt x="512142" y="629626"/>
                          <a:pt x="386226" y="645294"/>
                          <a:pt x="386226" y="645294"/>
                        </a:cubicBezTo>
                        <a:cubicBezTo>
                          <a:pt x="392119" y="836164"/>
                          <a:pt x="350788" y="926670"/>
                          <a:pt x="368520" y="932563"/>
                        </a:cubicBezTo>
                        <a:cubicBezTo>
                          <a:pt x="386226" y="938482"/>
                          <a:pt x="370474" y="1028988"/>
                          <a:pt x="370474" y="1028988"/>
                        </a:cubicBezTo>
                        <a:cubicBezTo>
                          <a:pt x="370474" y="1028988"/>
                          <a:pt x="320710" y="1084944"/>
                          <a:pt x="219854" y="1084944"/>
                        </a:cubicBezTo>
                        <a:cubicBezTo>
                          <a:pt x="207243" y="1084944"/>
                          <a:pt x="193844" y="1084072"/>
                          <a:pt x="179631" y="1082102"/>
                        </a:cubicBezTo>
                        <a:cubicBezTo>
                          <a:pt x="51731" y="1064397"/>
                          <a:pt x="26152" y="1019132"/>
                          <a:pt x="26152" y="1019132"/>
                        </a:cubicBezTo>
                        <a:cubicBezTo>
                          <a:pt x="16593" y="964998"/>
                          <a:pt x="22508" y="959839"/>
                          <a:pt x="25110" y="959839"/>
                        </a:cubicBezTo>
                        <a:cubicBezTo>
                          <a:pt x="25724" y="959839"/>
                          <a:pt x="26152" y="960125"/>
                          <a:pt x="26152" y="960125"/>
                        </a:cubicBezTo>
                        <a:cubicBezTo>
                          <a:pt x="26152" y="960125"/>
                          <a:pt x="-17132" y="611839"/>
                          <a:pt x="39919" y="458387"/>
                        </a:cubicBezTo>
                        <a:cubicBezTo>
                          <a:pt x="89820" y="324142"/>
                          <a:pt x="428998" y="151645"/>
                          <a:pt x="513183" y="110530"/>
                        </a:cubicBezTo>
                        <a:cubicBezTo>
                          <a:pt x="525237" y="104637"/>
                          <a:pt x="532066" y="101450"/>
                          <a:pt x="532066" y="101450"/>
                        </a:cubicBezTo>
                        <a:cubicBezTo>
                          <a:pt x="532066" y="101450"/>
                          <a:pt x="649865" y="21576"/>
                          <a:pt x="701026" y="11747"/>
                        </a:cubicBezTo>
                        <a:cubicBezTo>
                          <a:pt x="705653" y="10854"/>
                          <a:pt x="716792" y="10399"/>
                          <a:pt x="733243" y="10399"/>
                        </a:cubicBezTo>
                        <a:cubicBezTo>
                          <a:pt x="898666" y="10397"/>
                          <a:pt x="1601982" y="56567"/>
                          <a:pt x="1639571" y="171118"/>
                        </a:cubicBezTo>
                        <a:cubicBezTo>
                          <a:pt x="1680880" y="297037"/>
                          <a:pt x="1607007" y="362098"/>
                          <a:pt x="1607007" y="36209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1" name="任意多边形: 形状 90"/>
                <p:cNvSpPr/>
                <p:nvPr/>
              </p:nvSpPr>
              <p:spPr>
                <a:xfrm>
                  <a:off x="4543201" y="4403864"/>
                  <a:ext cx="419049" cy="222760"/>
                </a:xfrm>
                <a:custGeom>
                  <a:avLst/>
                  <a:gdLst>
                    <a:gd name="connsiteX0" fmla="*/ 226298 w 419049"/>
                    <a:gd name="connsiteY0" fmla="*/ 112592 h 222760"/>
                    <a:gd name="connsiteX1" fmla="*/ 45 w 419049"/>
                    <a:gd name="connsiteY1" fmla="*/ 149957 h 222760"/>
                    <a:gd name="connsiteX2" fmla="*/ 45 w 419049"/>
                    <a:gd name="connsiteY2" fmla="*/ 222760 h 222760"/>
                    <a:gd name="connsiteX3" fmla="*/ 240093 w 419049"/>
                    <a:gd name="connsiteY3" fmla="*/ 170663 h 222760"/>
                    <a:gd name="connsiteX4" fmla="*/ 413231 w 419049"/>
                    <a:gd name="connsiteY4" fmla="*/ 92906 h 222760"/>
                    <a:gd name="connsiteX5" fmla="*/ 417168 w 419049"/>
                    <a:gd name="connsiteY5" fmla="*/ 2400 h 222760"/>
                    <a:gd name="connsiteX6" fmla="*/ 226298 w 419049"/>
                    <a:gd name="connsiteY6" fmla="*/ 112592 h 22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049" h="222760">
                      <a:moveTo>
                        <a:pt x="226298" y="112592"/>
                      </a:moveTo>
                      <a:cubicBezTo>
                        <a:pt x="61035" y="155877"/>
                        <a:pt x="-1937" y="126361"/>
                        <a:pt x="45" y="149957"/>
                      </a:cubicBezTo>
                      <a:cubicBezTo>
                        <a:pt x="2002" y="173582"/>
                        <a:pt x="45" y="222760"/>
                        <a:pt x="45" y="222760"/>
                      </a:cubicBezTo>
                      <a:cubicBezTo>
                        <a:pt x="45" y="222760"/>
                        <a:pt x="125960" y="207090"/>
                        <a:pt x="240093" y="170663"/>
                      </a:cubicBezTo>
                      <a:cubicBezTo>
                        <a:pt x="354195" y="134237"/>
                        <a:pt x="413231" y="92906"/>
                        <a:pt x="413231" y="92906"/>
                      </a:cubicBezTo>
                      <a:cubicBezTo>
                        <a:pt x="413231" y="92906"/>
                        <a:pt x="423061" y="20104"/>
                        <a:pt x="417168" y="2400"/>
                      </a:cubicBezTo>
                      <a:cubicBezTo>
                        <a:pt x="411246" y="-15305"/>
                        <a:pt x="391587" y="69310"/>
                        <a:pt x="226298" y="112592"/>
                      </a:cubicBezTo>
                      <a:close/>
                    </a:path>
                  </a:pathLst>
                </a:custGeom>
                <a:solidFill>
                  <a:srgbClr val="0502AB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2" name="任意多边形: 形状 91"/>
                <p:cNvSpPr/>
                <p:nvPr/>
              </p:nvSpPr>
              <p:spPr>
                <a:xfrm>
                  <a:off x="4670205" y="3991730"/>
                  <a:ext cx="1138938" cy="674241"/>
                </a:xfrm>
                <a:custGeom>
                  <a:avLst/>
                  <a:gdLst>
                    <a:gd name="connsiteX0" fmla="*/ 187843 w 1138938"/>
                    <a:gd name="connsiteY0" fmla="*/ 1348 h 674241"/>
                    <a:gd name="connsiteX1" fmla="*/ 18884 w 1138938"/>
                    <a:gd name="connsiteY1" fmla="*/ 91052 h 674241"/>
                    <a:gd name="connsiteX2" fmla="*/ 0 w 1138938"/>
                    <a:gd name="connsiteY2" fmla="*/ 100132 h 674241"/>
                    <a:gd name="connsiteX3" fmla="*/ 115014 w 1138938"/>
                    <a:gd name="connsiteY3" fmla="*/ 97989 h 674241"/>
                    <a:gd name="connsiteX4" fmla="*/ 1006392 w 1138938"/>
                    <a:gd name="connsiteY4" fmla="*/ 271180 h 674241"/>
                    <a:gd name="connsiteX5" fmla="*/ 926520 w 1138938"/>
                    <a:gd name="connsiteY5" fmla="*/ 523522 h 674241"/>
                    <a:gd name="connsiteX6" fmla="*/ 746632 w 1138938"/>
                    <a:gd name="connsiteY6" fmla="*/ 674241 h 674241"/>
                    <a:gd name="connsiteX7" fmla="*/ 988660 w 1138938"/>
                    <a:gd name="connsiteY7" fmla="*/ 508979 h 674241"/>
                    <a:gd name="connsiteX8" fmla="*/ 1093818 w 1138938"/>
                    <a:gd name="connsiteY8" fmla="*/ 351697 h 674241"/>
                    <a:gd name="connsiteX9" fmla="*/ 1126389 w 1138938"/>
                    <a:gd name="connsiteY9" fmla="*/ 160720 h 674241"/>
                    <a:gd name="connsiteX10" fmla="*/ 187843 w 1138938"/>
                    <a:gd name="connsiteY10" fmla="*/ 1348 h 674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38938" h="674241">
                      <a:moveTo>
                        <a:pt x="187843" y="1348"/>
                      </a:moveTo>
                      <a:cubicBezTo>
                        <a:pt x="136683" y="11178"/>
                        <a:pt x="18884" y="91052"/>
                        <a:pt x="18884" y="91052"/>
                      </a:cubicBezTo>
                      <a:cubicBezTo>
                        <a:pt x="18884" y="91052"/>
                        <a:pt x="12052" y="94239"/>
                        <a:pt x="0" y="100132"/>
                      </a:cubicBezTo>
                      <a:cubicBezTo>
                        <a:pt x="29250" y="100211"/>
                        <a:pt x="66857" y="99596"/>
                        <a:pt x="115014" y="97989"/>
                      </a:cubicBezTo>
                      <a:cubicBezTo>
                        <a:pt x="402767" y="88346"/>
                        <a:pt x="951563" y="181371"/>
                        <a:pt x="1006392" y="271180"/>
                      </a:cubicBezTo>
                      <a:cubicBezTo>
                        <a:pt x="1061220" y="360989"/>
                        <a:pt x="1003499" y="464727"/>
                        <a:pt x="926520" y="523522"/>
                      </a:cubicBezTo>
                      <a:cubicBezTo>
                        <a:pt x="849539" y="582313"/>
                        <a:pt x="711089" y="625063"/>
                        <a:pt x="746632" y="674241"/>
                      </a:cubicBezTo>
                      <a:cubicBezTo>
                        <a:pt x="746632" y="674241"/>
                        <a:pt x="913877" y="591609"/>
                        <a:pt x="988660" y="508979"/>
                      </a:cubicBezTo>
                      <a:cubicBezTo>
                        <a:pt x="1063416" y="426347"/>
                        <a:pt x="1093818" y="351697"/>
                        <a:pt x="1093818" y="351697"/>
                      </a:cubicBezTo>
                      <a:cubicBezTo>
                        <a:pt x="1093818" y="351697"/>
                        <a:pt x="1167691" y="286637"/>
                        <a:pt x="1126389" y="160720"/>
                      </a:cubicBezTo>
                      <a:cubicBezTo>
                        <a:pt x="1085061" y="34777"/>
                        <a:pt x="239003" y="-8508"/>
                        <a:pt x="187843" y="1348"/>
                      </a:cubicBezTo>
                      <a:close/>
                    </a:path>
                  </a:pathLst>
                </a:custGeom>
                <a:solidFill>
                  <a:srgbClr val="0502AB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3" name="组合 92"/>
                <p:cNvGrpSpPr/>
                <p:nvPr/>
              </p:nvGrpSpPr>
              <p:grpSpPr>
                <a:xfrm>
                  <a:off x="4460976" y="5182359"/>
                  <a:ext cx="98553" cy="194538"/>
                  <a:chOff x="4460976" y="5182359"/>
                  <a:chExt cx="98553" cy="194538"/>
                </a:xfrm>
              </p:grpSpPr>
              <p:sp>
                <p:nvSpPr>
                  <p:cNvPr id="158" name="任意多边形: 形状 157"/>
                  <p:cNvSpPr/>
                  <p:nvPr/>
                </p:nvSpPr>
                <p:spPr>
                  <a:xfrm>
                    <a:off x="4460976" y="5182359"/>
                    <a:ext cx="98553" cy="194538"/>
                  </a:xfrm>
                  <a:custGeom>
                    <a:avLst/>
                    <a:gdLst>
                      <a:gd name="connsiteX0" fmla="*/ 51842 w 98553"/>
                      <a:gd name="connsiteY0" fmla="*/ 0 h 194538"/>
                      <a:gd name="connsiteX1" fmla="*/ 9923 w 98553"/>
                      <a:gd name="connsiteY1" fmla="*/ 47758 h 194538"/>
                      <a:gd name="connsiteX2" fmla="*/ 42065 w 98553"/>
                      <a:gd name="connsiteY2" fmla="*/ 194539 h 194538"/>
                      <a:gd name="connsiteX3" fmla="*/ 61753 w 98553"/>
                      <a:gd name="connsiteY3" fmla="*/ 164137 h 194538"/>
                      <a:gd name="connsiteX4" fmla="*/ 89262 w 98553"/>
                      <a:gd name="connsiteY4" fmla="*/ 68916 h 194538"/>
                      <a:gd name="connsiteX5" fmla="*/ 51842 w 98553"/>
                      <a:gd name="connsiteY5" fmla="*/ 0 h 1945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8553" h="194538">
                        <a:moveTo>
                          <a:pt x="51842" y="0"/>
                        </a:moveTo>
                        <a:cubicBezTo>
                          <a:pt x="39386" y="7205"/>
                          <a:pt x="24360" y="21134"/>
                          <a:pt x="9923" y="47758"/>
                        </a:cubicBezTo>
                        <a:cubicBezTo>
                          <a:pt x="-15977" y="95489"/>
                          <a:pt x="13833" y="163040"/>
                          <a:pt x="42065" y="194539"/>
                        </a:cubicBezTo>
                        <a:cubicBezTo>
                          <a:pt x="48145" y="179486"/>
                          <a:pt x="54948" y="168155"/>
                          <a:pt x="61753" y="164137"/>
                        </a:cubicBezTo>
                        <a:cubicBezTo>
                          <a:pt x="85029" y="150371"/>
                          <a:pt x="113608" y="126049"/>
                          <a:pt x="89262" y="68916"/>
                        </a:cubicBezTo>
                        <a:cubicBezTo>
                          <a:pt x="73295" y="31419"/>
                          <a:pt x="60518" y="18508"/>
                          <a:pt x="51842" y="0"/>
                        </a:cubicBezTo>
                        <a:close/>
                      </a:path>
                    </a:pathLst>
                  </a:custGeom>
                  <a:solidFill>
                    <a:srgbClr val="FCAA23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9" name="任意多边形: 形状 158"/>
                  <p:cNvSpPr/>
                  <p:nvPr/>
                </p:nvSpPr>
                <p:spPr>
                  <a:xfrm>
                    <a:off x="4460976" y="5182359"/>
                    <a:ext cx="98553" cy="194538"/>
                  </a:xfrm>
                  <a:custGeom>
                    <a:avLst/>
                    <a:gdLst>
                      <a:gd name="connsiteX0" fmla="*/ 51842 w 98553"/>
                      <a:gd name="connsiteY0" fmla="*/ 0 h 194538"/>
                      <a:gd name="connsiteX1" fmla="*/ 9923 w 98553"/>
                      <a:gd name="connsiteY1" fmla="*/ 47758 h 194538"/>
                      <a:gd name="connsiteX2" fmla="*/ 42065 w 98553"/>
                      <a:gd name="connsiteY2" fmla="*/ 194539 h 194538"/>
                      <a:gd name="connsiteX3" fmla="*/ 61753 w 98553"/>
                      <a:gd name="connsiteY3" fmla="*/ 164137 h 194538"/>
                      <a:gd name="connsiteX4" fmla="*/ 89262 w 98553"/>
                      <a:gd name="connsiteY4" fmla="*/ 68916 h 194538"/>
                      <a:gd name="connsiteX5" fmla="*/ 51842 w 98553"/>
                      <a:gd name="connsiteY5" fmla="*/ 0 h 1945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8553" h="194538">
                        <a:moveTo>
                          <a:pt x="51842" y="0"/>
                        </a:moveTo>
                        <a:cubicBezTo>
                          <a:pt x="39386" y="7205"/>
                          <a:pt x="24360" y="21134"/>
                          <a:pt x="9923" y="47758"/>
                        </a:cubicBezTo>
                        <a:cubicBezTo>
                          <a:pt x="-15977" y="95489"/>
                          <a:pt x="13833" y="163040"/>
                          <a:pt x="42065" y="194539"/>
                        </a:cubicBezTo>
                        <a:cubicBezTo>
                          <a:pt x="48145" y="179486"/>
                          <a:pt x="54948" y="168155"/>
                          <a:pt x="61753" y="164137"/>
                        </a:cubicBezTo>
                        <a:cubicBezTo>
                          <a:pt x="85029" y="150371"/>
                          <a:pt x="113608" y="126049"/>
                          <a:pt x="89262" y="68916"/>
                        </a:cubicBezTo>
                        <a:cubicBezTo>
                          <a:pt x="73295" y="31419"/>
                          <a:pt x="60518" y="18508"/>
                          <a:pt x="518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4" name="组合 93"/>
                <p:cNvGrpSpPr/>
                <p:nvPr/>
              </p:nvGrpSpPr>
              <p:grpSpPr>
                <a:xfrm>
                  <a:off x="4255540" y="5487413"/>
                  <a:ext cx="226434" cy="148602"/>
                  <a:chOff x="4255540" y="5487413"/>
                  <a:chExt cx="226434" cy="148602"/>
                </a:xfrm>
              </p:grpSpPr>
              <p:sp>
                <p:nvSpPr>
                  <p:cNvPr id="156" name="任意多边形: 形状 155"/>
                  <p:cNvSpPr/>
                  <p:nvPr/>
                </p:nvSpPr>
                <p:spPr>
                  <a:xfrm>
                    <a:off x="4255540" y="5487413"/>
                    <a:ext cx="226434" cy="148602"/>
                  </a:xfrm>
                  <a:custGeom>
                    <a:avLst/>
                    <a:gdLst>
                      <a:gd name="connsiteX0" fmla="*/ 225188 w 226434"/>
                      <a:gd name="connsiteY0" fmla="*/ 0 h 148602"/>
                      <a:gd name="connsiteX1" fmla="*/ 121182 w 226434"/>
                      <a:gd name="connsiteY1" fmla="*/ 23089 h 148602"/>
                      <a:gd name="connsiteX2" fmla="*/ 23818 w 226434"/>
                      <a:gd name="connsiteY2" fmla="*/ 1205 h 148602"/>
                      <a:gd name="connsiteX3" fmla="*/ 3730 w 226434"/>
                      <a:gd name="connsiteY3" fmla="*/ 84453 h 148602"/>
                      <a:gd name="connsiteX4" fmla="*/ 128574 w 226434"/>
                      <a:gd name="connsiteY4" fmla="*/ 144746 h 148602"/>
                      <a:gd name="connsiteX5" fmla="*/ 225938 w 226434"/>
                      <a:gd name="connsiteY5" fmla="*/ 13553 h 148602"/>
                      <a:gd name="connsiteX6" fmla="*/ 225188 w 226434"/>
                      <a:gd name="connsiteY6" fmla="*/ 0 h 148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6434" h="148602">
                        <a:moveTo>
                          <a:pt x="225188" y="0"/>
                        </a:moveTo>
                        <a:cubicBezTo>
                          <a:pt x="202662" y="9133"/>
                          <a:pt x="166260" y="20625"/>
                          <a:pt x="121182" y="23089"/>
                        </a:cubicBezTo>
                        <a:cubicBezTo>
                          <a:pt x="79236" y="25392"/>
                          <a:pt x="45702" y="13017"/>
                          <a:pt x="23818" y="1205"/>
                        </a:cubicBezTo>
                        <a:cubicBezTo>
                          <a:pt x="18246" y="37445"/>
                          <a:pt x="11443" y="68703"/>
                          <a:pt x="3730" y="84453"/>
                        </a:cubicBezTo>
                        <a:cubicBezTo>
                          <a:pt x="-18475" y="129933"/>
                          <a:pt x="62979" y="159585"/>
                          <a:pt x="128574" y="144746"/>
                        </a:cubicBezTo>
                        <a:cubicBezTo>
                          <a:pt x="194198" y="129933"/>
                          <a:pt x="231213" y="54829"/>
                          <a:pt x="225938" y="13553"/>
                        </a:cubicBezTo>
                        <a:cubicBezTo>
                          <a:pt x="225430" y="9564"/>
                          <a:pt x="225188" y="4983"/>
                          <a:pt x="225188" y="0"/>
                        </a:cubicBezTo>
                        <a:close/>
                      </a:path>
                    </a:pathLst>
                  </a:custGeom>
                  <a:solidFill>
                    <a:srgbClr val="FCAA23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7" name="任意多边形: 形状 156"/>
                  <p:cNvSpPr/>
                  <p:nvPr/>
                </p:nvSpPr>
                <p:spPr>
                  <a:xfrm>
                    <a:off x="4255540" y="5487413"/>
                    <a:ext cx="226434" cy="148602"/>
                  </a:xfrm>
                  <a:custGeom>
                    <a:avLst/>
                    <a:gdLst>
                      <a:gd name="connsiteX0" fmla="*/ 225188 w 226434"/>
                      <a:gd name="connsiteY0" fmla="*/ 0 h 148602"/>
                      <a:gd name="connsiteX1" fmla="*/ 121182 w 226434"/>
                      <a:gd name="connsiteY1" fmla="*/ 23089 h 148602"/>
                      <a:gd name="connsiteX2" fmla="*/ 23818 w 226434"/>
                      <a:gd name="connsiteY2" fmla="*/ 1205 h 148602"/>
                      <a:gd name="connsiteX3" fmla="*/ 3730 w 226434"/>
                      <a:gd name="connsiteY3" fmla="*/ 84453 h 148602"/>
                      <a:gd name="connsiteX4" fmla="*/ 128574 w 226434"/>
                      <a:gd name="connsiteY4" fmla="*/ 144746 h 148602"/>
                      <a:gd name="connsiteX5" fmla="*/ 225938 w 226434"/>
                      <a:gd name="connsiteY5" fmla="*/ 13553 h 148602"/>
                      <a:gd name="connsiteX6" fmla="*/ 225188 w 226434"/>
                      <a:gd name="connsiteY6" fmla="*/ 0 h 148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6434" h="148602">
                        <a:moveTo>
                          <a:pt x="225188" y="0"/>
                        </a:moveTo>
                        <a:cubicBezTo>
                          <a:pt x="202662" y="9133"/>
                          <a:pt x="166260" y="20625"/>
                          <a:pt x="121182" y="23089"/>
                        </a:cubicBezTo>
                        <a:cubicBezTo>
                          <a:pt x="79236" y="25392"/>
                          <a:pt x="45702" y="13017"/>
                          <a:pt x="23818" y="1205"/>
                        </a:cubicBezTo>
                        <a:cubicBezTo>
                          <a:pt x="18246" y="37445"/>
                          <a:pt x="11443" y="68703"/>
                          <a:pt x="3730" y="84453"/>
                        </a:cubicBezTo>
                        <a:cubicBezTo>
                          <a:pt x="-18475" y="129933"/>
                          <a:pt x="62979" y="159585"/>
                          <a:pt x="128574" y="144746"/>
                        </a:cubicBezTo>
                        <a:cubicBezTo>
                          <a:pt x="194198" y="129933"/>
                          <a:pt x="231213" y="54829"/>
                          <a:pt x="225938" y="13553"/>
                        </a:cubicBezTo>
                        <a:cubicBezTo>
                          <a:pt x="225430" y="9564"/>
                          <a:pt x="225188" y="4983"/>
                          <a:pt x="22518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5" name="组合 94"/>
                <p:cNvGrpSpPr/>
                <p:nvPr/>
              </p:nvGrpSpPr>
              <p:grpSpPr>
                <a:xfrm>
                  <a:off x="5079231" y="5556465"/>
                  <a:ext cx="219778" cy="149602"/>
                  <a:chOff x="5079231" y="5556465"/>
                  <a:chExt cx="219778" cy="149602"/>
                </a:xfrm>
              </p:grpSpPr>
              <p:sp>
                <p:nvSpPr>
                  <p:cNvPr id="154" name="任意多边形: 形状 153"/>
                  <p:cNvSpPr/>
                  <p:nvPr/>
                </p:nvSpPr>
                <p:spPr>
                  <a:xfrm>
                    <a:off x="5079231" y="5556465"/>
                    <a:ext cx="219778" cy="149602"/>
                  </a:xfrm>
                  <a:custGeom>
                    <a:avLst/>
                    <a:gdLst>
                      <a:gd name="connsiteX0" fmla="*/ 7376 w 219778"/>
                      <a:gd name="connsiteY0" fmla="*/ 0 h 149602"/>
                      <a:gd name="connsiteX1" fmla="*/ 89 w 219778"/>
                      <a:gd name="connsiteY1" fmla="*/ 86006 h 149602"/>
                      <a:gd name="connsiteX2" fmla="*/ 167950 w 219778"/>
                      <a:gd name="connsiteY2" fmla="*/ 125005 h 149602"/>
                      <a:gd name="connsiteX3" fmla="*/ 219778 w 219778"/>
                      <a:gd name="connsiteY3" fmla="*/ 30160 h 149602"/>
                      <a:gd name="connsiteX4" fmla="*/ 7376 w 219778"/>
                      <a:gd name="connsiteY4" fmla="*/ 0 h 149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9778" h="149602">
                        <a:moveTo>
                          <a:pt x="7376" y="0"/>
                        </a:moveTo>
                        <a:cubicBezTo>
                          <a:pt x="4215" y="32250"/>
                          <a:pt x="1617" y="61632"/>
                          <a:pt x="89" y="86006"/>
                        </a:cubicBezTo>
                        <a:cubicBezTo>
                          <a:pt x="-3474" y="142737"/>
                          <a:pt x="100559" y="174666"/>
                          <a:pt x="167950" y="125005"/>
                        </a:cubicBezTo>
                        <a:cubicBezTo>
                          <a:pt x="191172" y="107888"/>
                          <a:pt x="207913" y="72398"/>
                          <a:pt x="219778" y="30160"/>
                        </a:cubicBezTo>
                        <a:cubicBezTo>
                          <a:pt x="143175" y="51829"/>
                          <a:pt x="56017" y="21829"/>
                          <a:pt x="7376" y="0"/>
                        </a:cubicBezTo>
                        <a:close/>
                      </a:path>
                    </a:pathLst>
                  </a:custGeom>
                  <a:solidFill>
                    <a:srgbClr val="FCAA23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" name="任意多边形: 形状 154"/>
                  <p:cNvSpPr/>
                  <p:nvPr/>
                </p:nvSpPr>
                <p:spPr>
                  <a:xfrm>
                    <a:off x="5079231" y="5556465"/>
                    <a:ext cx="219778" cy="149602"/>
                  </a:xfrm>
                  <a:custGeom>
                    <a:avLst/>
                    <a:gdLst>
                      <a:gd name="connsiteX0" fmla="*/ 7376 w 219778"/>
                      <a:gd name="connsiteY0" fmla="*/ 0 h 149602"/>
                      <a:gd name="connsiteX1" fmla="*/ 89 w 219778"/>
                      <a:gd name="connsiteY1" fmla="*/ 86006 h 149602"/>
                      <a:gd name="connsiteX2" fmla="*/ 167950 w 219778"/>
                      <a:gd name="connsiteY2" fmla="*/ 125005 h 149602"/>
                      <a:gd name="connsiteX3" fmla="*/ 219778 w 219778"/>
                      <a:gd name="connsiteY3" fmla="*/ 30160 h 149602"/>
                      <a:gd name="connsiteX4" fmla="*/ 7376 w 219778"/>
                      <a:gd name="connsiteY4" fmla="*/ 0 h 149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9778" h="149602">
                        <a:moveTo>
                          <a:pt x="7376" y="0"/>
                        </a:moveTo>
                        <a:cubicBezTo>
                          <a:pt x="4215" y="32250"/>
                          <a:pt x="1617" y="61632"/>
                          <a:pt x="89" y="86006"/>
                        </a:cubicBezTo>
                        <a:cubicBezTo>
                          <a:pt x="-3474" y="142737"/>
                          <a:pt x="100559" y="174666"/>
                          <a:pt x="167950" y="125005"/>
                        </a:cubicBezTo>
                        <a:cubicBezTo>
                          <a:pt x="191172" y="107888"/>
                          <a:pt x="207913" y="72398"/>
                          <a:pt x="219778" y="30160"/>
                        </a:cubicBezTo>
                        <a:cubicBezTo>
                          <a:pt x="143175" y="51829"/>
                          <a:pt x="56017" y="21829"/>
                          <a:pt x="737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6" name="任意多边形: 形状 95"/>
                <p:cNvSpPr/>
                <p:nvPr/>
              </p:nvSpPr>
              <p:spPr>
                <a:xfrm>
                  <a:off x="4950960" y="4318467"/>
                  <a:ext cx="20483" cy="182688"/>
                </a:xfrm>
                <a:custGeom>
                  <a:avLst/>
                  <a:gdLst>
                    <a:gd name="connsiteX0" fmla="*/ 3213 w 20483"/>
                    <a:gd name="connsiteY0" fmla="*/ 3704 h 182688"/>
                    <a:gd name="connsiteX1" fmla="*/ 1166 w 20483"/>
                    <a:gd name="connsiteY1" fmla="*/ 38838 h 182688"/>
                    <a:gd name="connsiteX2" fmla="*/ 1375 w 20483"/>
                    <a:gd name="connsiteY2" fmla="*/ 91350 h 182688"/>
                    <a:gd name="connsiteX3" fmla="*/ 920 w 20483"/>
                    <a:gd name="connsiteY3" fmla="*/ 143040 h 182688"/>
                    <a:gd name="connsiteX4" fmla="*/ 1151 w 20483"/>
                    <a:gd name="connsiteY4" fmla="*/ 179495 h 182688"/>
                    <a:gd name="connsiteX5" fmla="*/ 9789 w 20483"/>
                    <a:gd name="connsiteY5" fmla="*/ 179495 h 182688"/>
                    <a:gd name="connsiteX6" fmla="*/ 13539 w 20483"/>
                    <a:gd name="connsiteY6" fmla="*/ 144387 h 182688"/>
                    <a:gd name="connsiteX7" fmla="*/ 16911 w 20483"/>
                    <a:gd name="connsiteY7" fmla="*/ 91350 h 182688"/>
                    <a:gd name="connsiteX8" fmla="*/ 19305 w 20483"/>
                    <a:gd name="connsiteY8" fmla="*/ 40155 h 182688"/>
                    <a:gd name="connsiteX9" fmla="*/ 16473 w 20483"/>
                    <a:gd name="connsiteY9" fmla="*/ 3704 h 182688"/>
                    <a:gd name="connsiteX10" fmla="*/ 3213 w 20483"/>
                    <a:gd name="connsiteY10" fmla="*/ 3704 h 18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483" h="182688">
                      <a:moveTo>
                        <a:pt x="3213" y="3704"/>
                      </a:moveTo>
                      <a:cubicBezTo>
                        <a:pt x="-2339" y="13033"/>
                        <a:pt x="1065" y="28359"/>
                        <a:pt x="1166" y="38838"/>
                      </a:cubicBezTo>
                      <a:cubicBezTo>
                        <a:pt x="1335" y="56339"/>
                        <a:pt x="1333" y="73847"/>
                        <a:pt x="1375" y="91350"/>
                      </a:cubicBezTo>
                      <a:cubicBezTo>
                        <a:pt x="1415" y="108581"/>
                        <a:pt x="1133" y="125811"/>
                        <a:pt x="920" y="143040"/>
                      </a:cubicBezTo>
                      <a:cubicBezTo>
                        <a:pt x="775" y="154782"/>
                        <a:pt x="-1214" y="167944"/>
                        <a:pt x="1151" y="179495"/>
                      </a:cubicBezTo>
                      <a:cubicBezTo>
                        <a:pt x="2105" y="184151"/>
                        <a:pt x="8437" y="183335"/>
                        <a:pt x="9789" y="179495"/>
                      </a:cubicBezTo>
                      <a:cubicBezTo>
                        <a:pt x="13535" y="168863"/>
                        <a:pt x="12722" y="155534"/>
                        <a:pt x="13539" y="144387"/>
                      </a:cubicBezTo>
                      <a:cubicBezTo>
                        <a:pt x="14834" y="126719"/>
                        <a:pt x="15817" y="109031"/>
                        <a:pt x="16911" y="91350"/>
                      </a:cubicBezTo>
                      <a:cubicBezTo>
                        <a:pt x="17969" y="74291"/>
                        <a:pt x="18826" y="57240"/>
                        <a:pt x="19305" y="40155"/>
                      </a:cubicBezTo>
                      <a:cubicBezTo>
                        <a:pt x="19593" y="29911"/>
                        <a:pt x="23088" y="12373"/>
                        <a:pt x="16473" y="3704"/>
                      </a:cubicBezTo>
                      <a:cubicBezTo>
                        <a:pt x="13080" y="-747"/>
                        <a:pt x="6431" y="-1699"/>
                        <a:pt x="3213" y="37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7" name="任意多边形: 形状 96"/>
                <p:cNvSpPr/>
                <p:nvPr/>
              </p:nvSpPr>
              <p:spPr>
                <a:xfrm>
                  <a:off x="4199336" y="4929997"/>
                  <a:ext cx="307845" cy="42362"/>
                </a:xfrm>
                <a:custGeom>
                  <a:avLst/>
                  <a:gdLst>
                    <a:gd name="connsiteX0" fmla="*/ 295238 w 307845"/>
                    <a:gd name="connsiteY0" fmla="*/ 69 h 42362"/>
                    <a:gd name="connsiteX1" fmla="*/ 259267 w 307845"/>
                    <a:gd name="connsiteY1" fmla="*/ 6233 h 42362"/>
                    <a:gd name="connsiteX2" fmla="*/ 225887 w 307845"/>
                    <a:gd name="connsiteY2" fmla="*/ 10853 h 42362"/>
                    <a:gd name="connsiteX3" fmla="*/ 152234 w 307845"/>
                    <a:gd name="connsiteY3" fmla="*/ 13284 h 42362"/>
                    <a:gd name="connsiteX4" fmla="*/ 77413 w 307845"/>
                    <a:gd name="connsiteY4" fmla="*/ 10633 h 42362"/>
                    <a:gd name="connsiteX5" fmla="*/ 7923 w 307845"/>
                    <a:gd name="connsiteY5" fmla="*/ 4962 h 42362"/>
                    <a:gd name="connsiteX6" fmla="*/ 3802 w 307845"/>
                    <a:gd name="connsiteY6" fmla="*/ 20181 h 42362"/>
                    <a:gd name="connsiteX7" fmla="*/ 72437 w 307845"/>
                    <a:gd name="connsiteY7" fmla="*/ 35700 h 42362"/>
                    <a:gd name="connsiteX8" fmla="*/ 154729 w 307845"/>
                    <a:gd name="connsiteY8" fmla="*/ 41764 h 42362"/>
                    <a:gd name="connsiteX9" fmla="*/ 232987 w 307845"/>
                    <a:gd name="connsiteY9" fmla="*/ 40962 h 42362"/>
                    <a:gd name="connsiteX10" fmla="*/ 304114 w 307845"/>
                    <a:gd name="connsiteY10" fmla="*/ 21500 h 42362"/>
                    <a:gd name="connsiteX11" fmla="*/ 295238 w 307845"/>
                    <a:gd name="connsiteY11" fmla="*/ 69 h 42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07845" h="42362">
                      <a:moveTo>
                        <a:pt x="295238" y="69"/>
                      </a:moveTo>
                      <a:cubicBezTo>
                        <a:pt x="283147" y="-606"/>
                        <a:pt x="271035" y="3847"/>
                        <a:pt x="259267" y="6233"/>
                      </a:cubicBezTo>
                      <a:cubicBezTo>
                        <a:pt x="248215" y="8472"/>
                        <a:pt x="237121" y="9919"/>
                        <a:pt x="225887" y="10853"/>
                      </a:cubicBezTo>
                      <a:cubicBezTo>
                        <a:pt x="201427" y="12884"/>
                        <a:pt x="176769" y="13379"/>
                        <a:pt x="152234" y="13284"/>
                      </a:cubicBezTo>
                      <a:cubicBezTo>
                        <a:pt x="127283" y="13189"/>
                        <a:pt x="102307" y="12341"/>
                        <a:pt x="77413" y="10633"/>
                      </a:cubicBezTo>
                      <a:cubicBezTo>
                        <a:pt x="54296" y="9046"/>
                        <a:pt x="31043" y="5698"/>
                        <a:pt x="7923" y="4962"/>
                      </a:cubicBezTo>
                      <a:cubicBezTo>
                        <a:pt x="-515" y="4694"/>
                        <a:pt x="-2731" y="15983"/>
                        <a:pt x="3802" y="20181"/>
                      </a:cubicBezTo>
                      <a:cubicBezTo>
                        <a:pt x="22844" y="32418"/>
                        <a:pt x="50507" y="33130"/>
                        <a:pt x="72437" y="35700"/>
                      </a:cubicBezTo>
                      <a:cubicBezTo>
                        <a:pt x="99770" y="38902"/>
                        <a:pt x="127222" y="40923"/>
                        <a:pt x="154729" y="41764"/>
                      </a:cubicBezTo>
                      <a:cubicBezTo>
                        <a:pt x="180765" y="42560"/>
                        <a:pt x="206988" y="42802"/>
                        <a:pt x="232987" y="40962"/>
                      </a:cubicBezTo>
                      <a:cubicBezTo>
                        <a:pt x="255957" y="39335"/>
                        <a:pt x="286475" y="38107"/>
                        <a:pt x="304114" y="21500"/>
                      </a:cubicBezTo>
                      <a:cubicBezTo>
                        <a:pt x="312461" y="13646"/>
                        <a:pt x="305622" y="647"/>
                        <a:pt x="295238" y="69"/>
                      </a:cubicBezTo>
                      <a:close/>
                    </a:path>
                  </a:pathLst>
                </a:custGeom>
                <a:solidFill>
                  <a:srgbClr val="0502AB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8" name="任意多边形: 形状 97"/>
                <p:cNvSpPr/>
                <p:nvPr/>
              </p:nvSpPr>
              <p:spPr>
                <a:xfrm>
                  <a:off x="5040985" y="5013822"/>
                  <a:ext cx="308668" cy="38748"/>
                </a:xfrm>
                <a:custGeom>
                  <a:avLst/>
                  <a:gdLst>
                    <a:gd name="connsiteX0" fmla="*/ 305566 w 308668"/>
                    <a:gd name="connsiteY0" fmla="*/ 14322 h 38748"/>
                    <a:gd name="connsiteX1" fmla="*/ 272582 w 308668"/>
                    <a:gd name="connsiteY1" fmla="*/ 11254 h 38748"/>
                    <a:gd name="connsiteX2" fmla="*/ 232801 w 308668"/>
                    <a:gd name="connsiteY2" fmla="*/ 13815 h 38748"/>
                    <a:gd name="connsiteX3" fmla="*/ 158051 w 308668"/>
                    <a:gd name="connsiteY3" fmla="*/ 14894 h 38748"/>
                    <a:gd name="connsiteX4" fmla="*/ 5125 w 308668"/>
                    <a:gd name="connsiteY4" fmla="*/ 33 h 38748"/>
                    <a:gd name="connsiteX5" fmla="*/ 3698 w 308668"/>
                    <a:gd name="connsiteY5" fmla="*/ 10568 h 38748"/>
                    <a:gd name="connsiteX6" fmla="*/ 158049 w 308668"/>
                    <a:gd name="connsiteY6" fmla="*/ 37266 h 38748"/>
                    <a:gd name="connsiteX7" fmla="*/ 237780 w 308668"/>
                    <a:gd name="connsiteY7" fmla="*/ 37877 h 38748"/>
                    <a:gd name="connsiteX8" fmla="*/ 277543 w 308668"/>
                    <a:gd name="connsiteY8" fmla="*/ 34582 h 38748"/>
                    <a:gd name="connsiteX9" fmla="*/ 306874 w 308668"/>
                    <a:gd name="connsiteY9" fmla="*/ 24471 h 38748"/>
                    <a:gd name="connsiteX10" fmla="*/ 305566 w 308668"/>
                    <a:gd name="connsiteY10" fmla="*/ 14322 h 38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8668" h="38748">
                      <a:moveTo>
                        <a:pt x="305566" y="14322"/>
                      </a:moveTo>
                      <a:cubicBezTo>
                        <a:pt x="296488" y="7499"/>
                        <a:pt x="283265" y="10482"/>
                        <a:pt x="272582" y="11254"/>
                      </a:cubicBezTo>
                      <a:cubicBezTo>
                        <a:pt x="259319" y="12210"/>
                        <a:pt x="246089" y="13210"/>
                        <a:pt x="232801" y="13815"/>
                      </a:cubicBezTo>
                      <a:cubicBezTo>
                        <a:pt x="207882" y="14946"/>
                        <a:pt x="182997" y="15606"/>
                        <a:pt x="158051" y="14894"/>
                      </a:cubicBezTo>
                      <a:cubicBezTo>
                        <a:pt x="106649" y="13428"/>
                        <a:pt x="56162" y="5233"/>
                        <a:pt x="5125" y="33"/>
                      </a:cubicBezTo>
                      <a:cubicBezTo>
                        <a:pt x="-1250" y="-618"/>
                        <a:pt x="-1621" y="8651"/>
                        <a:pt x="3698" y="10568"/>
                      </a:cubicBezTo>
                      <a:cubicBezTo>
                        <a:pt x="52735" y="28229"/>
                        <a:pt x="106253" y="34298"/>
                        <a:pt x="158049" y="37266"/>
                      </a:cubicBezTo>
                      <a:cubicBezTo>
                        <a:pt x="184551" y="38785"/>
                        <a:pt x="211262" y="39380"/>
                        <a:pt x="237780" y="37877"/>
                      </a:cubicBezTo>
                      <a:cubicBezTo>
                        <a:pt x="251039" y="37125"/>
                        <a:pt x="264368" y="36283"/>
                        <a:pt x="277543" y="34582"/>
                      </a:cubicBezTo>
                      <a:cubicBezTo>
                        <a:pt x="287775" y="33261"/>
                        <a:pt x="300036" y="33028"/>
                        <a:pt x="306874" y="24471"/>
                      </a:cubicBezTo>
                      <a:cubicBezTo>
                        <a:pt x="309685" y="20947"/>
                        <a:pt x="309152" y="17015"/>
                        <a:pt x="305566" y="14322"/>
                      </a:cubicBezTo>
                      <a:close/>
                    </a:path>
                  </a:pathLst>
                </a:custGeom>
                <a:solidFill>
                  <a:srgbClr val="0502AB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9" name="组合 98"/>
                <p:cNvGrpSpPr/>
                <p:nvPr/>
              </p:nvGrpSpPr>
              <p:grpSpPr>
                <a:xfrm>
                  <a:off x="4306766" y="3075289"/>
                  <a:ext cx="1587820" cy="1268146"/>
                  <a:chOff x="4306766" y="3075289"/>
                  <a:chExt cx="1587820" cy="1268146"/>
                </a:xfrm>
              </p:grpSpPr>
              <p:sp>
                <p:nvSpPr>
                  <p:cNvPr id="152" name="任意多边形: 形状 151"/>
                  <p:cNvSpPr/>
                  <p:nvPr/>
                </p:nvSpPr>
                <p:spPr>
                  <a:xfrm>
                    <a:off x="4306766" y="3075289"/>
                    <a:ext cx="1587820" cy="1268146"/>
                  </a:xfrm>
                  <a:custGeom>
                    <a:avLst/>
                    <a:gdLst>
                      <a:gd name="connsiteX0" fmla="*/ 1440625 w 1587820"/>
                      <a:gd name="connsiteY0" fmla="*/ 206111 h 1268146"/>
                      <a:gd name="connsiteX1" fmla="*/ 1167043 w 1587820"/>
                      <a:gd name="connsiteY1" fmla="*/ 44705 h 1268146"/>
                      <a:gd name="connsiteX2" fmla="*/ 1076724 w 1587820"/>
                      <a:gd name="connsiteY2" fmla="*/ 10847 h 1268146"/>
                      <a:gd name="connsiteX3" fmla="*/ 1048734 w 1587820"/>
                      <a:gd name="connsiteY3" fmla="*/ 0 h 1268146"/>
                      <a:gd name="connsiteX4" fmla="*/ 937817 w 1587820"/>
                      <a:gd name="connsiteY4" fmla="*/ 18481 h 1268146"/>
                      <a:gd name="connsiteX5" fmla="*/ 740010 w 1587820"/>
                      <a:gd name="connsiteY5" fmla="*/ 37901 h 1268146"/>
                      <a:gd name="connsiteX6" fmla="*/ 670289 w 1587820"/>
                      <a:gd name="connsiteY6" fmla="*/ 54936 h 1268146"/>
                      <a:gd name="connsiteX7" fmla="*/ 621701 w 1587820"/>
                      <a:gd name="connsiteY7" fmla="*/ 72106 h 1268146"/>
                      <a:gd name="connsiteX8" fmla="*/ 357360 w 1587820"/>
                      <a:gd name="connsiteY8" fmla="*/ 284699 h 1268146"/>
                      <a:gd name="connsiteX9" fmla="*/ 256917 w 1587820"/>
                      <a:gd name="connsiteY9" fmla="*/ 494534 h 1268146"/>
                      <a:gd name="connsiteX10" fmla="*/ 223328 w 1587820"/>
                      <a:gd name="connsiteY10" fmla="*/ 448276 h 1268146"/>
                      <a:gd name="connsiteX11" fmla="*/ 120741 w 1587820"/>
                      <a:gd name="connsiteY11" fmla="*/ 522230 h 1268146"/>
                      <a:gd name="connsiteX12" fmla="*/ 2432 w 1587820"/>
                      <a:gd name="connsiteY12" fmla="*/ 525015 h 1268146"/>
                      <a:gd name="connsiteX13" fmla="*/ 10736 w 1587820"/>
                      <a:gd name="connsiteY13" fmla="*/ 585093 h 1268146"/>
                      <a:gd name="connsiteX14" fmla="*/ 141071 w 1587820"/>
                      <a:gd name="connsiteY14" fmla="*/ 821711 h 1268146"/>
                      <a:gd name="connsiteX15" fmla="*/ 172946 w 1587820"/>
                      <a:gd name="connsiteY15" fmla="*/ 827363 h 1268146"/>
                      <a:gd name="connsiteX16" fmla="*/ 368825 w 1587820"/>
                      <a:gd name="connsiteY16" fmla="*/ 833014 h 1268146"/>
                      <a:gd name="connsiteX17" fmla="*/ 382323 w 1587820"/>
                      <a:gd name="connsiteY17" fmla="*/ 838344 h 1268146"/>
                      <a:gd name="connsiteX18" fmla="*/ 846331 w 1587820"/>
                      <a:gd name="connsiteY18" fmla="*/ 742926 h 1268146"/>
                      <a:gd name="connsiteX19" fmla="*/ 877739 w 1587820"/>
                      <a:gd name="connsiteY19" fmla="*/ 1014885 h 1268146"/>
                      <a:gd name="connsiteX20" fmla="*/ 1445258 w 1587820"/>
                      <a:gd name="connsiteY20" fmla="*/ 1148891 h 1268146"/>
                      <a:gd name="connsiteX21" fmla="*/ 1457258 w 1587820"/>
                      <a:gd name="connsiteY21" fmla="*/ 1268136 h 1268146"/>
                      <a:gd name="connsiteX22" fmla="*/ 1504400 w 1587820"/>
                      <a:gd name="connsiteY22" fmla="*/ 1222843 h 1268146"/>
                      <a:gd name="connsiteX23" fmla="*/ 1512731 w 1587820"/>
                      <a:gd name="connsiteY23" fmla="*/ 781961 h 1268146"/>
                      <a:gd name="connsiteX24" fmla="*/ 1585746 w 1587820"/>
                      <a:gd name="connsiteY24" fmla="*/ 561976 h 1268146"/>
                      <a:gd name="connsiteX25" fmla="*/ 1440625 w 1587820"/>
                      <a:gd name="connsiteY25" fmla="*/ 206111 h 1268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587820" h="1268146">
                        <a:moveTo>
                          <a:pt x="1440625" y="206111"/>
                        </a:moveTo>
                        <a:cubicBezTo>
                          <a:pt x="1363002" y="108158"/>
                          <a:pt x="1239121" y="71169"/>
                          <a:pt x="1167043" y="44705"/>
                        </a:cubicBezTo>
                        <a:cubicBezTo>
                          <a:pt x="1128500" y="30562"/>
                          <a:pt x="1097349" y="18776"/>
                          <a:pt x="1076724" y="10847"/>
                        </a:cubicBezTo>
                        <a:cubicBezTo>
                          <a:pt x="1058751" y="3937"/>
                          <a:pt x="1048734" y="0"/>
                          <a:pt x="1048734" y="0"/>
                        </a:cubicBezTo>
                        <a:cubicBezTo>
                          <a:pt x="1048734" y="0"/>
                          <a:pt x="959995" y="10179"/>
                          <a:pt x="937817" y="18481"/>
                        </a:cubicBezTo>
                        <a:cubicBezTo>
                          <a:pt x="915638" y="26812"/>
                          <a:pt x="740010" y="37901"/>
                          <a:pt x="740010" y="37901"/>
                        </a:cubicBezTo>
                        <a:cubicBezTo>
                          <a:pt x="740010" y="37901"/>
                          <a:pt x="715420" y="40686"/>
                          <a:pt x="670289" y="54936"/>
                        </a:cubicBezTo>
                        <a:cubicBezTo>
                          <a:pt x="656094" y="59436"/>
                          <a:pt x="639861" y="65061"/>
                          <a:pt x="621701" y="72106"/>
                        </a:cubicBezTo>
                        <a:cubicBezTo>
                          <a:pt x="545952" y="101490"/>
                          <a:pt x="435009" y="170085"/>
                          <a:pt x="357360" y="284699"/>
                        </a:cubicBezTo>
                        <a:cubicBezTo>
                          <a:pt x="279710" y="399311"/>
                          <a:pt x="256917" y="494534"/>
                          <a:pt x="256917" y="494534"/>
                        </a:cubicBezTo>
                        <a:cubicBezTo>
                          <a:pt x="243658" y="471259"/>
                          <a:pt x="223328" y="448276"/>
                          <a:pt x="223328" y="448276"/>
                        </a:cubicBezTo>
                        <a:cubicBezTo>
                          <a:pt x="223328" y="448276"/>
                          <a:pt x="177124" y="494506"/>
                          <a:pt x="120741" y="522230"/>
                        </a:cubicBezTo>
                        <a:cubicBezTo>
                          <a:pt x="64358" y="549952"/>
                          <a:pt x="2432" y="525015"/>
                          <a:pt x="2432" y="525015"/>
                        </a:cubicBezTo>
                        <a:cubicBezTo>
                          <a:pt x="2432" y="525015"/>
                          <a:pt x="-6809" y="548104"/>
                          <a:pt x="10736" y="585093"/>
                        </a:cubicBezTo>
                        <a:cubicBezTo>
                          <a:pt x="28308" y="622056"/>
                          <a:pt x="92083" y="805079"/>
                          <a:pt x="141071" y="821711"/>
                        </a:cubicBezTo>
                        <a:cubicBezTo>
                          <a:pt x="148760" y="824336"/>
                          <a:pt x="159794" y="826132"/>
                          <a:pt x="172946" y="827363"/>
                        </a:cubicBezTo>
                        <a:cubicBezTo>
                          <a:pt x="231498" y="832801"/>
                          <a:pt x="332289" y="827147"/>
                          <a:pt x="368825" y="833014"/>
                        </a:cubicBezTo>
                        <a:cubicBezTo>
                          <a:pt x="376430" y="834221"/>
                          <a:pt x="381253" y="835933"/>
                          <a:pt x="382323" y="838344"/>
                        </a:cubicBezTo>
                        <a:cubicBezTo>
                          <a:pt x="389716" y="854979"/>
                          <a:pt x="846331" y="742926"/>
                          <a:pt x="846331" y="742926"/>
                        </a:cubicBezTo>
                        <a:cubicBezTo>
                          <a:pt x="903624" y="713355"/>
                          <a:pt x="665146" y="994555"/>
                          <a:pt x="877739" y="1014885"/>
                        </a:cubicBezTo>
                        <a:cubicBezTo>
                          <a:pt x="1090333" y="1035215"/>
                          <a:pt x="1386091" y="1098990"/>
                          <a:pt x="1445258" y="1148891"/>
                        </a:cubicBezTo>
                        <a:cubicBezTo>
                          <a:pt x="1504400" y="1198818"/>
                          <a:pt x="1457258" y="1268136"/>
                          <a:pt x="1457258" y="1268136"/>
                        </a:cubicBezTo>
                        <a:cubicBezTo>
                          <a:pt x="1457258" y="1268136"/>
                          <a:pt x="1469283" y="1269985"/>
                          <a:pt x="1504400" y="1222843"/>
                        </a:cubicBezTo>
                        <a:cubicBezTo>
                          <a:pt x="1539543" y="1175701"/>
                          <a:pt x="1512731" y="781961"/>
                          <a:pt x="1512731" y="781961"/>
                        </a:cubicBezTo>
                        <a:cubicBezTo>
                          <a:pt x="1568175" y="742211"/>
                          <a:pt x="1595925" y="647019"/>
                          <a:pt x="1585746" y="561976"/>
                        </a:cubicBezTo>
                        <a:cubicBezTo>
                          <a:pt x="1575569" y="476934"/>
                          <a:pt x="1518276" y="304091"/>
                          <a:pt x="1440625" y="2061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" name="任意多边形: 形状 152"/>
                  <p:cNvSpPr/>
                  <p:nvPr/>
                </p:nvSpPr>
                <p:spPr>
                  <a:xfrm>
                    <a:off x="4306766" y="3075289"/>
                    <a:ext cx="1587820" cy="1268146"/>
                  </a:xfrm>
                  <a:custGeom>
                    <a:avLst/>
                    <a:gdLst>
                      <a:gd name="connsiteX0" fmla="*/ 1440625 w 1587820"/>
                      <a:gd name="connsiteY0" fmla="*/ 206111 h 1268146"/>
                      <a:gd name="connsiteX1" fmla="*/ 1167043 w 1587820"/>
                      <a:gd name="connsiteY1" fmla="*/ 44705 h 1268146"/>
                      <a:gd name="connsiteX2" fmla="*/ 1076724 w 1587820"/>
                      <a:gd name="connsiteY2" fmla="*/ 10847 h 1268146"/>
                      <a:gd name="connsiteX3" fmla="*/ 1048734 w 1587820"/>
                      <a:gd name="connsiteY3" fmla="*/ 0 h 1268146"/>
                      <a:gd name="connsiteX4" fmla="*/ 937817 w 1587820"/>
                      <a:gd name="connsiteY4" fmla="*/ 18481 h 1268146"/>
                      <a:gd name="connsiteX5" fmla="*/ 740010 w 1587820"/>
                      <a:gd name="connsiteY5" fmla="*/ 37901 h 1268146"/>
                      <a:gd name="connsiteX6" fmla="*/ 670289 w 1587820"/>
                      <a:gd name="connsiteY6" fmla="*/ 54936 h 1268146"/>
                      <a:gd name="connsiteX7" fmla="*/ 621701 w 1587820"/>
                      <a:gd name="connsiteY7" fmla="*/ 72106 h 1268146"/>
                      <a:gd name="connsiteX8" fmla="*/ 357360 w 1587820"/>
                      <a:gd name="connsiteY8" fmla="*/ 284699 h 1268146"/>
                      <a:gd name="connsiteX9" fmla="*/ 256917 w 1587820"/>
                      <a:gd name="connsiteY9" fmla="*/ 494534 h 1268146"/>
                      <a:gd name="connsiteX10" fmla="*/ 223328 w 1587820"/>
                      <a:gd name="connsiteY10" fmla="*/ 448276 h 1268146"/>
                      <a:gd name="connsiteX11" fmla="*/ 120741 w 1587820"/>
                      <a:gd name="connsiteY11" fmla="*/ 522230 h 1268146"/>
                      <a:gd name="connsiteX12" fmla="*/ 2432 w 1587820"/>
                      <a:gd name="connsiteY12" fmla="*/ 525015 h 1268146"/>
                      <a:gd name="connsiteX13" fmla="*/ 10736 w 1587820"/>
                      <a:gd name="connsiteY13" fmla="*/ 585093 h 1268146"/>
                      <a:gd name="connsiteX14" fmla="*/ 141071 w 1587820"/>
                      <a:gd name="connsiteY14" fmla="*/ 821711 h 1268146"/>
                      <a:gd name="connsiteX15" fmla="*/ 172946 w 1587820"/>
                      <a:gd name="connsiteY15" fmla="*/ 827363 h 1268146"/>
                      <a:gd name="connsiteX16" fmla="*/ 368825 w 1587820"/>
                      <a:gd name="connsiteY16" fmla="*/ 833014 h 1268146"/>
                      <a:gd name="connsiteX17" fmla="*/ 382323 w 1587820"/>
                      <a:gd name="connsiteY17" fmla="*/ 838344 h 1268146"/>
                      <a:gd name="connsiteX18" fmla="*/ 846331 w 1587820"/>
                      <a:gd name="connsiteY18" fmla="*/ 742926 h 1268146"/>
                      <a:gd name="connsiteX19" fmla="*/ 877739 w 1587820"/>
                      <a:gd name="connsiteY19" fmla="*/ 1014885 h 1268146"/>
                      <a:gd name="connsiteX20" fmla="*/ 1445258 w 1587820"/>
                      <a:gd name="connsiteY20" fmla="*/ 1148891 h 1268146"/>
                      <a:gd name="connsiteX21" fmla="*/ 1457258 w 1587820"/>
                      <a:gd name="connsiteY21" fmla="*/ 1268136 h 1268146"/>
                      <a:gd name="connsiteX22" fmla="*/ 1504400 w 1587820"/>
                      <a:gd name="connsiteY22" fmla="*/ 1222843 h 1268146"/>
                      <a:gd name="connsiteX23" fmla="*/ 1512731 w 1587820"/>
                      <a:gd name="connsiteY23" fmla="*/ 781961 h 1268146"/>
                      <a:gd name="connsiteX24" fmla="*/ 1585746 w 1587820"/>
                      <a:gd name="connsiteY24" fmla="*/ 561976 h 1268146"/>
                      <a:gd name="connsiteX25" fmla="*/ 1440625 w 1587820"/>
                      <a:gd name="connsiteY25" fmla="*/ 206111 h 1268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587820" h="1268146">
                        <a:moveTo>
                          <a:pt x="1440625" y="206111"/>
                        </a:moveTo>
                        <a:cubicBezTo>
                          <a:pt x="1363002" y="108158"/>
                          <a:pt x="1239121" y="71169"/>
                          <a:pt x="1167043" y="44705"/>
                        </a:cubicBezTo>
                        <a:cubicBezTo>
                          <a:pt x="1128500" y="30562"/>
                          <a:pt x="1097349" y="18776"/>
                          <a:pt x="1076724" y="10847"/>
                        </a:cubicBezTo>
                        <a:cubicBezTo>
                          <a:pt x="1058751" y="3937"/>
                          <a:pt x="1048734" y="0"/>
                          <a:pt x="1048734" y="0"/>
                        </a:cubicBezTo>
                        <a:cubicBezTo>
                          <a:pt x="1048734" y="0"/>
                          <a:pt x="959995" y="10179"/>
                          <a:pt x="937817" y="18481"/>
                        </a:cubicBezTo>
                        <a:cubicBezTo>
                          <a:pt x="915638" y="26812"/>
                          <a:pt x="740010" y="37901"/>
                          <a:pt x="740010" y="37901"/>
                        </a:cubicBezTo>
                        <a:cubicBezTo>
                          <a:pt x="740010" y="37901"/>
                          <a:pt x="715420" y="40686"/>
                          <a:pt x="670289" y="54936"/>
                        </a:cubicBezTo>
                        <a:cubicBezTo>
                          <a:pt x="656094" y="59436"/>
                          <a:pt x="639861" y="65061"/>
                          <a:pt x="621701" y="72106"/>
                        </a:cubicBezTo>
                        <a:cubicBezTo>
                          <a:pt x="545952" y="101490"/>
                          <a:pt x="435009" y="170085"/>
                          <a:pt x="357360" y="284699"/>
                        </a:cubicBezTo>
                        <a:cubicBezTo>
                          <a:pt x="279710" y="399311"/>
                          <a:pt x="256917" y="494534"/>
                          <a:pt x="256917" y="494534"/>
                        </a:cubicBezTo>
                        <a:cubicBezTo>
                          <a:pt x="243658" y="471259"/>
                          <a:pt x="223328" y="448276"/>
                          <a:pt x="223328" y="448276"/>
                        </a:cubicBezTo>
                        <a:cubicBezTo>
                          <a:pt x="223328" y="448276"/>
                          <a:pt x="177124" y="494506"/>
                          <a:pt x="120741" y="522230"/>
                        </a:cubicBezTo>
                        <a:cubicBezTo>
                          <a:pt x="64358" y="549952"/>
                          <a:pt x="2432" y="525015"/>
                          <a:pt x="2432" y="525015"/>
                        </a:cubicBezTo>
                        <a:cubicBezTo>
                          <a:pt x="2432" y="525015"/>
                          <a:pt x="-6809" y="548104"/>
                          <a:pt x="10736" y="585093"/>
                        </a:cubicBezTo>
                        <a:cubicBezTo>
                          <a:pt x="28308" y="622056"/>
                          <a:pt x="92083" y="805079"/>
                          <a:pt x="141071" y="821711"/>
                        </a:cubicBezTo>
                        <a:cubicBezTo>
                          <a:pt x="148760" y="824336"/>
                          <a:pt x="159794" y="826132"/>
                          <a:pt x="172946" y="827363"/>
                        </a:cubicBezTo>
                        <a:cubicBezTo>
                          <a:pt x="231498" y="832801"/>
                          <a:pt x="332289" y="827147"/>
                          <a:pt x="368825" y="833014"/>
                        </a:cubicBezTo>
                        <a:cubicBezTo>
                          <a:pt x="376430" y="834221"/>
                          <a:pt x="381253" y="835933"/>
                          <a:pt x="382323" y="838344"/>
                        </a:cubicBezTo>
                        <a:cubicBezTo>
                          <a:pt x="389716" y="854979"/>
                          <a:pt x="846331" y="742926"/>
                          <a:pt x="846331" y="742926"/>
                        </a:cubicBezTo>
                        <a:cubicBezTo>
                          <a:pt x="903624" y="713355"/>
                          <a:pt x="665146" y="994555"/>
                          <a:pt x="877739" y="1014885"/>
                        </a:cubicBezTo>
                        <a:cubicBezTo>
                          <a:pt x="1090333" y="1035215"/>
                          <a:pt x="1386091" y="1098990"/>
                          <a:pt x="1445258" y="1148891"/>
                        </a:cubicBezTo>
                        <a:cubicBezTo>
                          <a:pt x="1504400" y="1198818"/>
                          <a:pt x="1457258" y="1268136"/>
                          <a:pt x="1457258" y="1268136"/>
                        </a:cubicBezTo>
                        <a:cubicBezTo>
                          <a:pt x="1457258" y="1268136"/>
                          <a:pt x="1469283" y="1269985"/>
                          <a:pt x="1504400" y="1222843"/>
                        </a:cubicBezTo>
                        <a:cubicBezTo>
                          <a:pt x="1539543" y="1175701"/>
                          <a:pt x="1512731" y="781961"/>
                          <a:pt x="1512731" y="781961"/>
                        </a:cubicBezTo>
                        <a:cubicBezTo>
                          <a:pt x="1568175" y="742211"/>
                          <a:pt x="1595925" y="647019"/>
                          <a:pt x="1585746" y="561976"/>
                        </a:cubicBezTo>
                        <a:cubicBezTo>
                          <a:pt x="1575569" y="476934"/>
                          <a:pt x="1518276" y="304091"/>
                          <a:pt x="1440625" y="206111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0" name="任意多边形: 形状 99"/>
                <p:cNvSpPr/>
                <p:nvPr/>
              </p:nvSpPr>
              <p:spPr>
                <a:xfrm>
                  <a:off x="5480869" y="3259319"/>
                  <a:ext cx="243721" cy="647579"/>
                </a:xfrm>
                <a:custGeom>
                  <a:avLst/>
                  <a:gdLst>
                    <a:gd name="connsiteX0" fmla="*/ 62474 w 243721"/>
                    <a:gd name="connsiteY0" fmla="*/ 478016 h 647579"/>
                    <a:gd name="connsiteX1" fmla="*/ 33306 w 243721"/>
                    <a:gd name="connsiteY1" fmla="*/ 228112 h 647579"/>
                    <a:gd name="connsiteX2" fmla="*/ 57225 w 243721"/>
                    <a:gd name="connsiteY2" fmla="*/ 226718 h 647579"/>
                    <a:gd name="connsiteX3" fmla="*/ 100338 w 243721"/>
                    <a:gd name="connsiteY3" fmla="*/ 14613 h 647579"/>
                    <a:gd name="connsiteX4" fmla="*/ 56317 w 243721"/>
                    <a:gd name="connsiteY4" fmla="*/ 0 h 647579"/>
                    <a:gd name="connsiteX5" fmla="*/ 26608 w 243721"/>
                    <a:gd name="connsiteY5" fmla="*/ 193582 h 647579"/>
                    <a:gd name="connsiteX6" fmla="*/ 8107 w 243721"/>
                    <a:gd name="connsiteY6" fmla="*/ 370174 h 647579"/>
                    <a:gd name="connsiteX7" fmla="*/ 221123 w 243721"/>
                    <a:gd name="connsiteY7" fmla="*/ 647373 h 647579"/>
                    <a:gd name="connsiteX8" fmla="*/ 62474 w 243721"/>
                    <a:gd name="connsiteY8" fmla="*/ 478016 h 647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721" h="647579">
                      <a:moveTo>
                        <a:pt x="62474" y="478016"/>
                      </a:moveTo>
                      <a:cubicBezTo>
                        <a:pt x="16295" y="336209"/>
                        <a:pt x="19669" y="254034"/>
                        <a:pt x="33306" y="228112"/>
                      </a:cubicBezTo>
                      <a:cubicBezTo>
                        <a:pt x="41239" y="213033"/>
                        <a:pt x="56792" y="237372"/>
                        <a:pt x="57225" y="226718"/>
                      </a:cubicBezTo>
                      <a:cubicBezTo>
                        <a:pt x="57225" y="226718"/>
                        <a:pt x="118076" y="23482"/>
                        <a:pt x="100338" y="14613"/>
                      </a:cubicBezTo>
                      <a:cubicBezTo>
                        <a:pt x="82602" y="5743"/>
                        <a:pt x="56317" y="0"/>
                        <a:pt x="56317" y="0"/>
                      </a:cubicBezTo>
                      <a:cubicBezTo>
                        <a:pt x="56317" y="0"/>
                        <a:pt x="45107" y="168581"/>
                        <a:pt x="26608" y="193582"/>
                      </a:cubicBezTo>
                      <a:cubicBezTo>
                        <a:pt x="8107" y="218583"/>
                        <a:pt x="-11403" y="273452"/>
                        <a:pt x="8107" y="370174"/>
                      </a:cubicBezTo>
                      <a:cubicBezTo>
                        <a:pt x="27617" y="466895"/>
                        <a:pt x="84551" y="642753"/>
                        <a:pt x="221123" y="647373"/>
                      </a:cubicBezTo>
                      <a:cubicBezTo>
                        <a:pt x="310483" y="650398"/>
                        <a:pt x="109148" y="621343"/>
                        <a:pt x="62474" y="478016"/>
                      </a:cubicBezTo>
                      <a:close/>
                    </a:path>
                  </a:pathLst>
                </a:custGeom>
                <a:solidFill>
                  <a:srgbClr val="FCAA23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1" name="任意多边形: 形状 100"/>
                <p:cNvSpPr/>
                <p:nvPr/>
              </p:nvSpPr>
              <p:spPr>
                <a:xfrm>
                  <a:off x="4406746" y="3542286"/>
                  <a:ext cx="337132" cy="366015"/>
                </a:xfrm>
                <a:custGeom>
                  <a:avLst/>
                  <a:gdLst>
                    <a:gd name="connsiteX0" fmla="*/ 292522 w 337132"/>
                    <a:gd name="connsiteY0" fmla="*/ 0 h 366015"/>
                    <a:gd name="connsiteX1" fmla="*/ 214981 w 337132"/>
                    <a:gd name="connsiteY1" fmla="*/ 236485 h 366015"/>
                    <a:gd name="connsiteX2" fmla="*/ 5 w 337132"/>
                    <a:gd name="connsiteY2" fmla="*/ 263859 h 366015"/>
                    <a:gd name="connsiteX3" fmla="*/ 72805 w 337132"/>
                    <a:gd name="connsiteY3" fmla="*/ 360311 h 366015"/>
                    <a:gd name="connsiteX4" fmla="*/ 72966 w 337132"/>
                    <a:gd name="connsiteY4" fmla="*/ 360364 h 366015"/>
                    <a:gd name="connsiteX5" fmla="*/ 268845 w 337132"/>
                    <a:gd name="connsiteY5" fmla="*/ 366015 h 366015"/>
                    <a:gd name="connsiteX6" fmla="*/ 330395 w 337132"/>
                    <a:gd name="connsiteY6" fmla="*/ 234100 h 366015"/>
                    <a:gd name="connsiteX7" fmla="*/ 292522 w 337132"/>
                    <a:gd name="connsiteY7" fmla="*/ 0 h 366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7132" h="366015">
                      <a:moveTo>
                        <a:pt x="292522" y="0"/>
                      </a:moveTo>
                      <a:cubicBezTo>
                        <a:pt x="292522" y="0"/>
                        <a:pt x="302915" y="154389"/>
                        <a:pt x="214981" y="236485"/>
                      </a:cubicBezTo>
                      <a:cubicBezTo>
                        <a:pt x="127018" y="318581"/>
                        <a:pt x="5" y="263859"/>
                        <a:pt x="5" y="263859"/>
                      </a:cubicBezTo>
                      <a:cubicBezTo>
                        <a:pt x="5" y="263859"/>
                        <a:pt x="-1951" y="342019"/>
                        <a:pt x="72805" y="360311"/>
                      </a:cubicBezTo>
                      <a:cubicBezTo>
                        <a:pt x="72860" y="360311"/>
                        <a:pt x="72913" y="360338"/>
                        <a:pt x="72966" y="360364"/>
                      </a:cubicBezTo>
                      <a:cubicBezTo>
                        <a:pt x="131518" y="365802"/>
                        <a:pt x="232309" y="360148"/>
                        <a:pt x="268845" y="366015"/>
                      </a:cubicBezTo>
                      <a:cubicBezTo>
                        <a:pt x="298308" y="345123"/>
                        <a:pt x="321315" y="305214"/>
                        <a:pt x="330395" y="234100"/>
                      </a:cubicBezTo>
                      <a:cubicBezTo>
                        <a:pt x="357852" y="18750"/>
                        <a:pt x="292522" y="0"/>
                        <a:pt x="292522" y="0"/>
                      </a:cubicBezTo>
                      <a:close/>
                    </a:path>
                  </a:pathLst>
                </a:custGeom>
                <a:solidFill>
                  <a:srgbClr val="FCAA23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02" name="组合 101"/>
                <p:cNvGrpSpPr/>
                <p:nvPr/>
              </p:nvGrpSpPr>
              <p:grpSpPr>
                <a:xfrm>
                  <a:off x="5069445" y="3005337"/>
                  <a:ext cx="173979" cy="157296"/>
                  <a:chOff x="5069445" y="3005337"/>
                  <a:chExt cx="173979" cy="157296"/>
                </a:xfrm>
              </p:grpSpPr>
              <p:sp>
                <p:nvSpPr>
                  <p:cNvPr id="150" name="任意多边形: 形状 149"/>
                  <p:cNvSpPr/>
                  <p:nvPr/>
                </p:nvSpPr>
                <p:spPr>
                  <a:xfrm>
                    <a:off x="5069445" y="3005337"/>
                    <a:ext cx="173979" cy="157296"/>
                  </a:xfrm>
                  <a:custGeom>
                    <a:avLst/>
                    <a:gdLst>
                      <a:gd name="connsiteX0" fmla="*/ 41112 w 173979"/>
                      <a:gd name="connsiteY0" fmla="*/ 2234 h 157296"/>
                      <a:gd name="connsiteX1" fmla="*/ 1366 w 173979"/>
                      <a:gd name="connsiteY1" fmla="*/ 77351 h 157296"/>
                      <a:gd name="connsiteX2" fmla="*/ 64218 w 173979"/>
                      <a:gd name="connsiteY2" fmla="*/ 155723 h 157296"/>
                      <a:gd name="connsiteX3" fmla="*/ 169589 w 173979"/>
                      <a:gd name="connsiteY3" fmla="*/ 24665 h 157296"/>
                      <a:gd name="connsiteX4" fmla="*/ 41112 w 173979"/>
                      <a:gd name="connsiteY4" fmla="*/ 2234 h 157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3979" h="157296">
                        <a:moveTo>
                          <a:pt x="41112" y="2234"/>
                        </a:moveTo>
                        <a:cubicBezTo>
                          <a:pt x="41112" y="2234"/>
                          <a:pt x="-8800" y="21893"/>
                          <a:pt x="1366" y="77351"/>
                        </a:cubicBezTo>
                        <a:cubicBezTo>
                          <a:pt x="11532" y="132808"/>
                          <a:pt x="35566" y="164966"/>
                          <a:pt x="64218" y="155723"/>
                        </a:cubicBezTo>
                        <a:cubicBezTo>
                          <a:pt x="92872" y="146480"/>
                          <a:pt x="196393" y="59788"/>
                          <a:pt x="169589" y="24665"/>
                        </a:cubicBezTo>
                        <a:cubicBezTo>
                          <a:pt x="142786" y="-10458"/>
                          <a:pt x="41112" y="2234"/>
                          <a:pt x="41112" y="223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1" name="任意多边形: 形状 150"/>
                  <p:cNvSpPr/>
                  <p:nvPr/>
                </p:nvSpPr>
                <p:spPr>
                  <a:xfrm>
                    <a:off x="5069445" y="3005337"/>
                    <a:ext cx="173979" cy="157296"/>
                  </a:xfrm>
                  <a:custGeom>
                    <a:avLst/>
                    <a:gdLst>
                      <a:gd name="connsiteX0" fmla="*/ 41112 w 173979"/>
                      <a:gd name="connsiteY0" fmla="*/ 2234 h 157296"/>
                      <a:gd name="connsiteX1" fmla="*/ 1366 w 173979"/>
                      <a:gd name="connsiteY1" fmla="*/ 77351 h 157296"/>
                      <a:gd name="connsiteX2" fmla="*/ 64218 w 173979"/>
                      <a:gd name="connsiteY2" fmla="*/ 155723 h 157296"/>
                      <a:gd name="connsiteX3" fmla="*/ 169589 w 173979"/>
                      <a:gd name="connsiteY3" fmla="*/ 24665 h 157296"/>
                      <a:gd name="connsiteX4" fmla="*/ 41112 w 173979"/>
                      <a:gd name="connsiteY4" fmla="*/ 2234 h 157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3979" h="157296">
                        <a:moveTo>
                          <a:pt x="41112" y="2234"/>
                        </a:moveTo>
                        <a:cubicBezTo>
                          <a:pt x="41112" y="2234"/>
                          <a:pt x="-8800" y="21893"/>
                          <a:pt x="1366" y="77351"/>
                        </a:cubicBezTo>
                        <a:cubicBezTo>
                          <a:pt x="11532" y="132808"/>
                          <a:pt x="35566" y="164966"/>
                          <a:pt x="64218" y="155723"/>
                        </a:cubicBezTo>
                        <a:cubicBezTo>
                          <a:pt x="92872" y="146480"/>
                          <a:pt x="196393" y="59788"/>
                          <a:pt x="169589" y="24665"/>
                        </a:cubicBezTo>
                        <a:cubicBezTo>
                          <a:pt x="142786" y="-10458"/>
                          <a:pt x="41112" y="2234"/>
                          <a:pt x="41112" y="2234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3" name="任意多边形: 形状 102"/>
                <p:cNvSpPr/>
                <p:nvPr/>
              </p:nvSpPr>
              <p:spPr>
                <a:xfrm>
                  <a:off x="4977034" y="3075292"/>
                  <a:ext cx="406455" cy="191098"/>
                </a:xfrm>
                <a:custGeom>
                  <a:avLst/>
                  <a:gdLst>
                    <a:gd name="connsiteX0" fmla="*/ 156631 w 406455"/>
                    <a:gd name="connsiteY0" fmla="*/ 43445 h 191098"/>
                    <a:gd name="connsiteX1" fmla="*/ 69743 w 406455"/>
                    <a:gd name="connsiteY1" fmla="*/ 37902 h 191098"/>
                    <a:gd name="connsiteX2" fmla="*/ 23 w 406455"/>
                    <a:gd name="connsiteY2" fmla="*/ 54937 h 191098"/>
                    <a:gd name="connsiteX3" fmla="*/ 11272 w 406455"/>
                    <a:gd name="connsiteY3" fmla="*/ 179647 h 191098"/>
                    <a:gd name="connsiteX4" fmla="*/ 156633 w 406455"/>
                    <a:gd name="connsiteY4" fmla="*/ 107220 h 191098"/>
                    <a:gd name="connsiteX5" fmla="*/ 224505 w 406455"/>
                    <a:gd name="connsiteY5" fmla="*/ 187094 h 191098"/>
                    <a:gd name="connsiteX6" fmla="*/ 406455 w 406455"/>
                    <a:gd name="connsiteY6" fmla="*/ 10847 h 191098"/>
                    <a:gd name="connsiteX7" fmla="*/ 378465 w 406455"/>
                    <a:gd name="connsiteY7" fmla="*/ 0 h 191098"/>
                    <a:gd name="connsiteX8" fmla="*/ 156631 w 406455"/>
                    <a:gd name="connsiteY8" fmla="*/ 43445 h 191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6455" h="191098">
                      <a:moveTo>
                        <a:pt x="156631" y="43445"/>
                      </a:moveTo>
                      <a:cubicBezTo>
                        <a:pt x="134455" y="51776"/>
                        <a:pt x="69743" y="37902"/>
                        <a:pt x="69743" y="37902"/>
                      </a:cubicBezTo>
                      <a:cubicBezTo>
                        <a:pt x="69743" y="37902"/>
                        <a:pt x="45153" y="40686"/>
                        <a:pt x="23" y="54937"/>
                      </a:cubicBezTo>
                      <a:cubicBezTo>
                        <a:pt x="-193" y="105534"/>
                        <a:pt x="961" y="190683"/>
                        <a:pt x="11272" y="179647"/>
                      </a:cubicBezTo>
                      <a:cubicBezTo>
                        <a:pt x="25790" y="164058"/>
                        <a:pt x="131107" y="73818"/>
                        <a:pt x="156633" y="107220"/>
                      </a:cubicBezTo>
                      <a:cubicBezTo>
                        <a:pt x="182159" y="140622"/>
                        <a:pt x="204310" y="208200"/>
                        <a:pt x="224505" y="187094"/>
                      </a:cubicBezTo>
                      <a:cubicBezTo>
                        <a:pt x="242826" y="167968"/>
                        <a:pt x="374823" y="87642"/>
                        <a:pt x="406455" y="10847"/>
                      </a:cubicBezTo>
                      <a:cubicBezTo>
                        <a:pt x="388482" y="3937"/>
                        <a:pt x="378465" y="0"/>
                        <a:pt x="378465" y="0"/>
                      </a:cubicBezTo>
                      <a:cubicBezTo>
                        <a:pt x="378465" y="0"/>
                        <a:pt x="178807" y="35141"/>
                        <a:pt x="156631" y="43445"/>
                      </a:cubicBezTo>
                      <a:close/>
                    </a:path>
                  </a:pathLst>
                </a:custGeom>
                <a:solidFill>
                  <a:srgbClr val="FCAA23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任意多边形: 形状 103"/>
                <p:cNvSpPr/>
                <p:nvPr/>
              </p:nvSpPr>
              <p:spPr>
                <a:xfrm>
                  <a:off x="4292632" y="3181697"/>
                  <a:ext cx="63692" cy="84258"/>
                </a:xfrm>
                <a:custGeom>
                  <a:avLst/>
                  <a:gdLst>
                    <a:gd name="connsiteX0" fmla="*/ 54342 w 63692"/>
                    <a:gd name="connsiteY0" fmla="*/ 68838 h 84258"/>
                    <a:gd name="connsiteX1" fmla="*/ 45908 w 63692"/>
                    <a:gd name="connsiteY1" fmla="*/ 59859 h 84258"/>
                    <a:gd name="connsiteX2" fmla="*/ 30398 w 63692"/>
                    <a:gd name="connsiteY2" fmla="*/ 41206 h 84258"/>
                    <a:gd name="connsiteX3" fmla="*/ 16785 w 63692"/>
                    <a:gd name="connsiteY3" fmla="*/ 20498 h 84258"/>
                    <a:gd name="connsiteX4" fmla="*/ 10275 w 63692"/>
                    <a:gd name="connsiteY4" fmla="*/ 9961 h 84258"/>
                    <a:gd name="connsiteX5" fmla="*/ 2650 w 63692"/>
                    <a:gd name="connsiteY5" fmla="*/ 197 h 84258"/>
                    <a:gd name="connsiteX6" fmla="*/ 51 w 63692"/>
                    <a:gd name="connsiteY6" fmla="*/ 1687 h 84258"/>
                    <a:gd name="connsiteX7" fmla="*/ 4608 w 63692"/>
                    <a:gd name="connsiteY7" fmla="*/ 13273 h 84258"/>
                    <a:gd name="connsiteX8" fmla="*/ 10686 w 63692"/>
                    <a:gd name="connsiteY8" fmla="*/ 24063 h 84258"/>
                    <a:gd name="connsiteX9" fmla="*/ 24547 w 63692"/>
                    <a:gd name="connsiteY9" fmla="*/ 45882 h 84258"/>
                    <a:gd name="connsiteX10" fmla="*/ 39039 w 63692"/>
                    <a:gd name="connsiteY10" fmla="*/ 65972 h 84258"/>
                    <a:gd name="connsiteX11" fmla="*/ 47277 w 63692"/>
                    <a:gd name="connsiteY11" fmla="*/ 75147 h 84258"/>
                    <a:gd name="connsiteX12" fmla="*/ 56931 w 63692"/>
                    <a:gd name="connsiteY12" fmla="*/ 83842 h 84258"/>
                    <a:gd name="connsiteX13" fmla="*/ 63046 w 63692"/>
                    <a:gd name="connsiteY13" fmla="*/ 77727 h 84258"/>
                    <a:gd name="connsiteX14" fmla="*/ 54342 w 63692"/>
                    <a:gd name="connsiteY14" fmla="*/ 68838 h 8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3692" h="84258">
                      <a:moveTo>
                        <a:pt x="54342" y="68838"/>
                      </a:moveTo>
                      <a:cubicBezTo>
                        <a:pt x="51429" y="65935"/>
                        <a:pt x="48680" y="62895"/>
                        <a:pt x="45908" y="59859"/>
                      </a:cubicBezTo>
                      <a:cubicBezTo>
                        <a:pt x="40423" y="53854"/>
                        <a:pt x="35111" y="47849"/>
                        <a:pt x="30398" y="41206"/>
                      </a:cubicBezTo>
                      <a:cubicBezTo>
                        <a:pt x="25617" y="34467"/>
                        <a:pt x="21120" y="27532"/>
                        <a:pt x="16785" y="20498"/>
                      </a:cubicBezTo>
                      <a:cubicBezTo>
                        <a:pt x="14618" y="16981"/>
                        <a:pt x="12523" y="13427"/>
                        <a:pt x="10275" y="9961"/>
                      </a:cubicBezTo>
                      <a:cubicBezTo>
                        <a:pt x="8276" y="6881"/>
                        <a:pt x="6173" y="1727"/>
                        <a:pt x="2650" y="197"/>
                      </a:cubicBezTo>
                      <a:cubicBezTo>
                        <a:pt x="1359" y="-364"/>
                        <a:pt x="234" y="316"/>
                        <a:pt x="51" y="1687"/>
                      </a:cubicBezTo>
                      <a:cubicBezTo>
                        <a:pt x="-456" y="5529"/>
                        <a:pt x="2924" y="9978"/>
                        <a:pt x="4608" y="13273"/>
                      </a:cubicBezTo>
                      <a:cubicBezTo>
                        <a:pt x="6489" y="16953"/>
                        <a:pt x="8578" y="20509"/>
                        <a:pt x="10686" y="24063"/>
                      </a:cubicBezTo>
                      <a:cubicBezTo>
                        <a:pt x="15080" y="31478"/>
                        <a:pt x="19654" y="38786"/>
                        <a:pt x="24547" y="45882"/>
                      </a:cubicBezTo>
                      <a:cubicBezTo>
                        <a:pt x="29226" y="52669"/>
                        <a:pt x="33871" y="59540"/>
                        <a:pt x="39039" y="65972"/>
                      </a:cubicBezTo>
                      <a:cubicBezTo>
                        <a:pt x="41608" y="69170"/>
                        <a:pt x="44433" y="72190"/>
                        <a:pt x="47277" y="75147"/>
                      </a:cubicBezTo>
                      <a:cubicBezTo>
                        <a:pt x="50016" y="77993"/>
                        <a:pt x="53265" y="82290"/>
                        <a:pt x="56931" y="83842"/>
                      </a:cubicBezTo>
                      <a:cubicBezTo>
                        <a:pt x="60839" y="85495"/>
                        <a:pt x="65405" y="81976"/>
                        <a:pt x="63046" y="77727"/>
                      </a:cubicBezTo>
                      <a:cubicBezTo>
                        <a:pt x="61129" y="74274"/>
                        <a:pt x="57133" y="71621"/>
                        <a:pt x="54342" y="6883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5" name="任意多边形: 形状 104"/>
                <p:cNvSpPr/>
                <p:nvPr/>
              </p:nvSpPr>
              <p:spPr>
                <a:xfrm>
                  <a:off x="4208685" y="3250472"/>
                  <a:ext cx="182587" cy="110278"/>
                </a:xfrm>
                <a:custGeom>
                  <a:avLst/>
                  <a:gdLst>
                    <a:gd name="connsiteX0" fmla="*/ 180689 w 182587"/>
                    <a:gd name="connsiteY0" fmla="*/ 102942 h 110278"/>
                    <a:gd name="connsiteX1" fmla="*/ 163964 w 182587"/>
                    <a:gd name="connsiteY1" fmla="*/ 97592 h 110278"/>
                    <a:gd name="connsiteX2" fmla="*/ 147116 w 182587"/>
                    <a:gd name="connsiteY2" fmla="*/ 94027 h 110278"/>
                    <a:gd name="connsiteX3" fmla="*/ 113114 w 182587"/>
                    <a:gd name="connsiteY3" fmla="*/ 86744 h 110278"/>
                    <a:gd name="connsiteX4" fmla="*/ 49192 w 182587"/>
                    <a:gd name="connsiteY4" fmla="*/ 68089 h 110278"/>
                    <a:gd name="connsiteX5" fmla="*/ 21560 w 182587"/>
                    <a:gd name="connsiteY5" fmla="*/ 53804 h 110278"/>
                    <a:gd name="connsiteX6" fmla="*/ 9569 w 182587"/>
                    <a:gd name="connsiteY6" fmla="*/ 44697 h 110278"/>
                    <a:gd name="connsiteX7" fmla="*/ 11526 w 182587"/>
                    <a:gd name="connsiteY7" fmla="*/ 32478 h 110278"/>
                    <a:gd name="connsiteX8" fmla="*/ 37401 w 182587"/>
                    <a:gd name="connsiteY8" fmla="*/ 17909 h 110278"/>
                    <a:gd name="connsiteX9" fmla="*/ 53058 w 182587"/>
                    <a:gd name="connsiteY9" fmla="*/ 12999 h 110278"/>
                    <a:gd name="connsiteX10" fmla="*/ 69214 w 182587"/>
                    <a:gd name="connsiteY10" fmla="*/ 11704 h 110278"/>
                    <a:gd name="connsiteX11" fmla="*/ 145474 w 182587"/>
                    <a:gd name="connsiteY11" fmla="*/ 15740 h 110278"/>
                    <a:gd name="connsiteX12" fmla="*/ 146575 w 182587"/>
                    <a:gd name="connsiteY12" fmla="*/ 11671 h 110278"/>
                    <a:gd name="connsiteX13" fmla="*/ 111525 w 182587"/>
                    <a:gd name="connsiteY13" fmla="*/ 2253 h 110278"/>
                    <a:gd name="connsiteX14" fmla="*/ 74177 w 182587"/>
                    <a:gd name="connsiteY14" fmla="*/ 4 h 110278"/>
                    <a:gd name="connsiteX15" fmla="*/ 38885 w 182587"/>
                    <a:gd name="connsiteY15" fmla="*/ 5018 h 110278"/>
                    <a:gd name="connsiteX16" fmla="*/ 8804 w 182587"/>
                    <a:gd name="connsiteY16" fmla="*/ 21578 h 110278"/>
                    <a:gd name="connsiteX17" fmla="*/ 3373 w 182587"/>
                    <a:gd name="connsiteY17" fmla="*/ 48124 h 110278"/>
                    <a:gd name="connsiteX18" fmla="*/ 15880 w 182587"/>
                    <a:gd name="connsiteY18" fmla="*/ 57956 h 110278"/>
                    <a:gd name="connsiteX19" fmla="*/ 30095 w 182587"/>
                    <a:gd name="connsiteY19" fmla="*/ 67118 h 110278"/>
                    <a:gd name="connsiteX20" fmla="*/ 95123 w 182587"/>
                    <a:gd name="connsiteY20" fmla="*/ 92921 h 110278"/>
                    <a:gd name="connsiteX21" fmla="*/ 136211 w 182587"/>
                    <a:gd name="connsiteY21" fmla="*/ 102458 h 110278"/>
                    <a:gd name="connsiteX22" fmla="*/ 157377 w 182587"/>
                    <a:gd name="connsiteY22" fmla="*/ 107132 h 110278"/>
                    <a:gd name="connsiteX23" fmla="*/ 178744 w 182587"/>
                    <a:gd name="connsiteY23" fmla="*/ 110141 h 110278"/>
                    <a:gd name="connsiteX24" fmla="*/ 180689 w 182587"/>
                    <a:gd name="connsiteY24" fmla="*/ 102942 h 110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82587" h="110278">
                      <a:moveTo>
                        <a:pt x="180689" y="102942"/>
                      </a:moveTo>
                      <a:cubicBezTo>
                        <a:pt x="175451" y="99909"/>
                        <a:pt x="169829" y="98832"/>
                        <a:pt x="163964" y="97592"/>
                      </a:cubicBezTo>
                      <a:cubicBezTo>
                        <a:pt x="158348" y="96403"/>
                        <a:pt x="152732" y="95216"/>
                        <a:pt x="147116" y="94027"/>
                      </a:cubicBezTo>
                      <a:cubicBezTo>
                        <a:pt x="135776" y="91626"/>
                        <a:pt x="124423" y="89279"/>
                        <a:pt x="113114" y="86744"/>
                      </a:cubicBezTo>
                      <a:cubicBezTo>
                        <a:pt x="91439" y="81887"/>
                        <a:pt x="69777" y="76576"/>
                        <a:pt x="49192" y="68089"/>
                      </a:cubicBezTo>
                      <a:cubicBezTo>
                        <a:pt x="39599" y="64135"/>
                        <a:pt x="30280" y="59433"/>
                        <a:pt x="21560" y="53804"/>
                      </a:cubicBezTo>
                      <a:cubicBezTo>
                        <a:pt x="17410" y="51124"/>
                        <a:pt x="13024" y="48265"/>
                        <a:pt x="9569" y="44697"/>
                      </a:cubicBezTo>
                      <a:cubicBezTo>
                        <a:pt x="5960" y="40972"/>
                        <a:pt x="8696" y="35892"/>
                        <a:pt x="11526" y="32478"/>
                      </a:cubicBezTo>
                      <a:cubicBezTo>
                        <a:pt x="18100" y="24543"/>
                        <a:pt x="28125" y="21538"/>
                        <a:pt x="37401" y="17909"/>
                      </a:cubicBezTo>
                      <a:cubicBezTo>
                        <a:pt x="42496" y="15916"/>
                        <a:pt x="47684" y="14083"/>
                        <a:pt x="53058" y="12999"/>
                      </a:cubicBezTo>
                      <a:cubicBezTo>
                        <a:pt x="58371" y="11928"/>
                        <a:pt x="63815" y="11873"/>
                        <a:pt x="69214" y="11704"/>
                      </a:cubicBezTo>
                      <a:cubicBezTo>
                        <a:pt x="94710" y="10904"/>
                        <a:pt x="120163" y="12810"/>
                        <a:pt x="145474" y="15740"/>
                      </a:cubicBezTo>
                      <a:cubicBezTo>
                        <a:pt x="147575" y="15984"/>
                        <a:pt x="148527" y="12511"/>
                        <a:pt x="146575" y="11671"/>
                      </a:cubicBezTo>
                      <a:cubicBezTo>
                        <a:pt x="135253" y="6794"/>
                        <a:pt x="123715" y="3905"/>
                        <a:pt x="111525" y="2253"/>
                      </a:cubicBezTo>
                      <a:cubicBezTo>
                        <a:pt x="99154" y="575"/>
                        <a:pt x="86654" y="76"/>
                        <a:pt x="74177" y="4"/>
                      </a:cubicBezTo>
                      <a:cubicBezTo>
                        <a:pt x="62022" y="-67"/>
                        <a:pt x="50390" y="811"/>
                        <a:pt x="38885" y="5018"/>
                      </a:cubicBezTo>
                      <a:cubicBezTo>
                        <a:pt x="28147" y="8943"/>
                        <a:pt x="16953" y="13241"/>
                        <a:pt x="8804" y="21578"/>
                      </a:cubicBezTo>
                      <a:cubicBezTo>
                        <a:pt x="1999" y="28539"/>
                        <a:pt x="-3978" y="39358"/>
                        <a:pt x="3373" y="48124"/>
                      </a:cubicBezTo>
                      <a:cubicBezTo>
                        <a:pt x="6694" y="52085"/>
                        <a:pt x="11708" y="54976"/>
                        <a:pt x="15880" y="57956"/>
                      </a:cubicBezTo>
                      <a:cubicBezTo>
                        <a:pt x="20465" y="61233"/>
                        <a:pt x="25233" y="64271"/>
                        <a:pt x="30095" y="67118"/>
                      </a:cubicBezTo>
                      <a:cubicBezTo>
                        <a:pt x="50293" y="78939"/>
                        <a:pt x="72601" y="86837"/>
                        <a:pt x="95123" y="92921"/>
                      </a:cubicBezTo>
                      <a:cubicBezTo>
                        <a:pt x="108689" y="96585"/>
                        <a:pt x="122493" y="99427"/>
                        <a:pt x="136211" y="102458"/>
                      </a:cubicBezTo>
                      <a:cubicBezTo>
                        <a:pt x="143267" y="104015"/>
                        <a:pt x="150321" y="105573"/>
                        <a:pt x="157377" y="107132"/>
                      </a:cubicBezTo>
                      <a:cubicBezTo>
                        <a:pt x="164402" y="108683"/>
                        <a:pt x="171508" y="110848"/>
                        <a:pt x="178744" y="110141"/>
                      </a:cubicBezTo>
                      <a:cubicBezTo>
                        <a:pt x="182353" y="109780"/>
                        <a:pt x="184244" y="105004"/>
                        <a:pt x="180689" y="1029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6" name="任意多边形: 形状 105"/>
                <p:cNvSpPr/>
                <p:nvPr/>
              </p:nvSpPr>
              <p:spPr>
                <a:xfrm>
                  <a:off x="4237569" y="3205172"/>
                  <a:ext cx="20217" cy="52567"/>
                </a:xfrm>
                <a:custGeom>
                  <a:avLst/>
                  <a:gdLst>
                    <a:gd name="connsiteX0" fmla="*/ 17142 w 20217"/>
                    <a:gd name="connsiteY0" fmla="*/ 44462 h 52567"/>
                    <a:gd name="connsiteX1" fmla="*/ 14441 w 20217"/>
                    <a:gd name="connsiteY1" fmla="*/ 39745 h 52567"/>
                    <a:gd name="connsiteX2" fmla="*/ 11155 w 20217"/>
                    <a:gd name="connsiteY2" fmla="*/ 28546 h 52567"/>
                    <a:gd name="connsiteX3" fmla="*/ 7302 w 20217"/>
                    <a:gd name="connsiteY3" fmla="*/ 3341 h 52567"/>
                    <a:gd name="connsiteX4" fmla="*/ 617 w 20217"/>
                    <a:gd name="connsiteY4" fmla="*/ 2437 h 52567"/>
                    <a:gd name="connsiteX5" fmla="*/ 2582 w 20217"/>
                    <a:gd name="connsiteY5" fmla="*/ 30911 h 52567"/>
                    <a:gd name="connsiteX6" fmla="*/ 7574 w 20217"/>
                    <a:gd name="connsiteY6" fmla="*/ 42862 h 52567"/>
                    <a:gd name="connsiteX7" fmla="*/ 11271 w 20217"/>
                    <a:gd name="connsiteY7" fmla="*/ 48019 h 52567"/>
                    <a:gd name="connsiteX8" fmla="*/ 15709 w 20217"/>
                    <a:gd name="connsiteY8" fmla="*/ 52301 h 52567"/>
                    <a:gd name="connsiteX9" fmla="*/ 20037 w 20217"/>
                    <a:gd name="connsiteY9" fmla="*/ 48975 h 52567"/>
                    <a:gd name="connsiteX10" fmla="*/ 17142 w 20217"/>
                    <a:gd name="connsiteY10" fmla="*/ 44462 h 525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217" h="52567">
                      <a:moveTo>
                        <a:pt x="17142" y="44462"/>
                      </a:moveTo>
                      <a:cubicBezTo>
                        <a:pt x="16131" y="42970"/>
                        <a:pt x="15160" y="41403"/>
                        <a:pt x="14441" y="39745"/>
                      </a:cubicBezTo>
                      <a:cubicBezTo>
                        <a:pt x="12922" y="36237"/>
                        <a:pt x="11981" y="32263"/>
                        <a:pt x="11155" y="28546"/>
                      </a:cubicBezTo>
                      <a:cubicBezTo>
                        <a:pt x="9313" y="20266"/>
                        <a:pt x="6834" y="11902"/>
                        <a:pt x="7302" y="3341"/>
                      </a:cubicBezTo>
                      <a:cubicBezTo>
                        <a:pt x="7506" y="-422"/>
                        <a:pt x="1204" y="-1390"/>
                        <a:pt x="617" y="2437"/>
                      </a:cubicBezTo>
                      <a:cubicBezTo>
                        <a:pt x="-825" y="11852"/>
                        <a:pt x="435" y="21688"/>
                        <a:pt x="2582" y="30911"/>
                      </a:cubicBezTo>
                      <a:cubicBezTo>
                        <a:pt x="3589" y="35233"/>
                        <a:pt x="5130" y="39145"/>
                        <a:pt x="7574" y="42862"/>
                      </a:cubicBezTo>
                      <a:cubicBezTo>
                        <a:pt x="8737" y="44629"/>
                        <a:pt x="9948" y="46368"/>
                        <a:pt x="11271" y="48019"/>
                      </a:cubicBezTo>
                      <a:cubicBezTo>
                        <a:pt x="12511" y="49564"/>
                        <a:pt x="13867" y="51481"/>
                        <a:pt x="15709" y="52301"/>
                      </a:cubicBezTo>
                      <a:cubicBezTo>
                        <a:pt x="17793" y="53228"/>
                        <a:pt x="21015" y="51648"/>
                        <a:pt x="20037" y="48975"/>
                      </a:cubicBezTo>
                      <a:cubicBezTo>
                        <a:pt x="19400" y="47230"/>
                        <a:pt x="18171" y="45983"/>
                        <a:pt x="17142" y="4446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7" name="任意多边形: 形状 106"/>
                <p:cNvSpPr/>
                <p:nvPr/>
              </p:nvSpPr>
              <p:spPr>
                <a:xfrm>
                  <a:off x="4171331" y="3273205"/>
                  <a:ext cx="122732" cy="102460"/>
                </a:xfrm>
                <a:custGeom>
                  <a:avLst/>
                  <a:gdLst>
                    <a:gd name="connsiteX0" fmla="*/ 117304 w 122732"/>
                    <a:gd name="connsiteY0" fmla="*/ 63711 h 102460"/>
                    <a:gd name="connsiteX1" fmla="*/ 116693 w 122732"/>
                    <a:gd name="connsiteY1" fmla="*/ 80001 h 102460"/>
                    <a:gd name="connsiteX2" fmla="*/ 112248 w 122732"/>
                    <a:gd name="connsiteY2" fmla="*/ 85091 h 102460"/>
                    <a:gd name="connsiteX3" fmla="*/ 105443 w 122732"/>
                    <a:gd name="connsiteY3" fmla="*/ 89901 h 102460"/>
                    <a:gd name="connsiteX4" fmla="*/ 72648 w 122732"/>
                    <a:gd name="connsiteY4" fmla="*/ 89965 h 102460"/>
                    <a:gd name="connsiteX5" fmla="*/ 42510 w 122732"/>
                    <a:gd name="connsiteY5" fmla="*/ 70228 h 102460"/>
                    <a:gd name="connsiteX6" fmla="*/ 19977 w 122732"/>
                    <a:gd name="connsiteY6" fmla="*/ 39398 h 102460"/>
                    <a:gd name="connsiteX7" fmla="*/ 4244 w 122732"/>
                    <a:gd name="connsiteY7" fmla="*/ 1006 h 102460"/>
                    <a:gd name="connsiteX8" fmla="*/ 160 w 122732"/>
                    <a:gd name="connsiteY8" fmla="*/ 2730 h 102460"/>
                    <a:gd name="connsiteX9" fmla="*/ 4872 w 122732"/>
                    <a:gd name="connsiteY9" fmla="*/ 23277 h 102460"/>
                    <a:gd name="connsiteX10" fmla="*/ 12049 w 122732"/>
                    <a:gd name="connsiteY10" fmla="*/ 43352 h 102460"/>
                    <a:gd name="connsiteX11" fmla="*/ 22989 w 122732"/>
                    <a:gd name="connsiteY11" fmla="*/ 62166 h 102460"/>
                    <a:gd name="connsiteX12" fmla="*/ 37687 w 122732"/>
                    <a:gd name="connsiteY12" fmla="*/ 78414 h 102460"/>
                    <a:gd name="connsiteX13" fmla="*/ 72793 w 122732"/>
                    <a:gd name="connsiteY13" fmla="*/ 99722 h 102460"/>
                    <a:gd name="connsiteX14" fmla="*/ 111220 w 122732"/>
                    <a:gd name="connsiteY14" fmla="*/ 95748 h 102460"/>
                    <a:gd name="connsiteX15" fmla="*/ 120924 w 122732"/>
                    <a:gd name="connsiteY15" fmla="*/ 62187 h 102460"/>
                    <a:gd name="connsiteX16" fmla="*/ 117304 w 122732"/>
                    <a:gd name="connsiteY16" fmla="*/ 63711 h 102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2732" h="102460">
                      <a:moveTo>
                        <a:pt x="117304" y="63711"/>
                      </a:moveTo>
                      <a:cubicBezTo>
                        <a:pt x="119755" y="68982"/>
                        <a:pt x="119291" y="74868"/>
                        <a:pt x="116693" y="80001"/>
                      </a:cubicBezTo>
                      <a:cubicBezTo>
                        <a:pt x="115695" y="81972"/>
                        <a:pt x="113838" y="83544"/>
                        <a:pt x="112248" y="85091"/>
                      </a:cubicBezTo>
                      <a:cubicBezTo>
                        <a:pt x="110239" y="87046"/>
                        <a:pt x="107953" y="88657"/>
                        <a:pt x="105443" y="89901"/>
                      </a:cubicBezTo>
                      <a:cubicBezTo>
                        <a:pt x="95121" y="95014"/>
                        <a:pt x="83100" y="94051"/>
                        <a:pt x="72648" y="89965"/>
                      </a:cubicBezTo>
                      <a:cubicBezTo>
                        <a:pt x="61470" y="85595"/>
                        <a:pt x="51636" y="77855"/>
                        <a:pt x="42510" y="70228"/>
                      </a:cubicBezTo>
                      <a:cubicBezTo>
                        <a:pt x="32792" y="62106"/>
                        <a:pt x="25969" y="50439"/>
                        <a:pt x="19977" y="39398"/>
                      </a:cubicBezTo>
                      <a:cubicBezTo>
                        <a:pt x="13346" y="27176"/>
                        <a:pt x="11607" y="12792"/>
                        <a:pt x="4244" y="1006"/>
                      </a:cubicBezTo>
                      <a:cubicBezTo>
                        <a:pt x="2969" y="-1036"/>
                        <a:pt x="-819" y="279"/>
                        <a:pt x="160" y="2730"/>
                      </a:cubicBezTo>
                      <a:cubicBezTo>
                        <a:pt x="2784" y="9302"/>
                        <a:pt x="3632" y="16353"/>
                        <a:pt x="4872" y="23277"/>
                      </a:cubicBezTo>
                      <a:cubicBezTo>
                        <a:pt x="6136" y="30329"/>
                        <a:pt x="8842" y="36969"/>
                        <a:pt x="12049" y="43352"/>
                      </a:cubicBezTo>
                      <a:cubicBezTo>
                        <a:pt x="15307" y="49834"/>
                        <a:pt x="19142" y="56020"/>
                        <a:pt x="22989" y="62166"/>
                      </a:cubicBezTo>
                      <a:cubicBezTo>
                        <a:pt x="27014" y="68595"/>
                        <a:pt x="31783" y="73670"/>
                        <a:pt x="37687" y="78414"/>
                      </a:cubicBezTo>
                      <a:cubicBezTo>
                        <a:pt x="48379" y="87006"/>
                        <a:pt x="59613" y="95387"/>
                        <a:pt x="72793" y="99722"/>
                      </a:cubicBezTo>
                      <a:cubicBezTo>
                        <a:pt x="85335" y="103847"/>
                        <a:pt x="100258" y="103907"/>
                        <a:pt x="111220" y="95748"/>
                      </a:cubicBezTo>
                      <a:cubicBezTo>
                        <a:pt x="120966" y="88494"/>
                        <a:pt x="125540" y="73653"/>
                        <a:pt x="120924" y="62187"/>
                      </a:cubicBezTo>
                      <a:cubicBezTo>
                        <a:pt x="119865" y="59552"/>
                        <a:pt x="116086" y="61086"/>
                        <a:pt x="117304" y="6371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8" name="任意多边形: 形状 107"/>
                <p:cNvSpPr/>
                <p:nvPr/>
              </p:nvSpPr>
              <p:spPr>
                <a:xfrm>
                  <a:off x="4718323" y="3558781"/>
                  <a:ext cx="30309" cy="262953"/>
                </a:xfrm>
                <a:custGeom>
                  <a:avLst/>
                  <a:gdLst>
                    <a:gd name="connsiteX0" fmla="*/ 15828 w 30309"/>
                    <a:gd name="connsiteY0" fmla="*/ 2303 h 262953"/>
                    <a:gd name="connsiteX1" fmla="*/ 11054 w 30309"/>
                    <a:gd name="connsiteY1" fmla="*/ 2303 h 262953"/>
                    <a:gd name="connsiteX2" fmla="*/ 16819 w 30309"/>
                    <a:gd name="connsiteY2" fmla="*/ 109059 h 262953"/>
                    <a:gd name="connsiteX3" fmla="*/ 15140 w 30309"/>
                    <a:gd name="connsiteY3" fmla="*/ 206858 h 262953"/>
                    <a:gd name="connsiteX4" fmla="*/ 8887 w 30309"/>
                    <a:gd name="connsiteY4" fmla="*/ 232510 h 262953"/>
                    <a:gd name="connsiteX5" fmla="*/ 4376 w 30309"/>
                    <a:gd name="connsiteY5" fmla="*/ 245184 h 262953"/>
                    <a:gd name="connsiteX6" fmla="*/ 70 w 30309"/>
                    <a:gd name="connsiteY6" fmla="*/ 257827 h 262953"/>
                    <a:gd name="connsiteX7" fmla="*/ 6777 w 30309"/>
                    <a:gd name="connsiteY7" fmla="*/ 261731 h 262953"/>
                    <a:gd name="connsiteX8" fmla="*/ 18242 w 30309"/>
                    <a:gd name="connsiteY8" fmla="*/ 239735 h 262953"/>
                    <a:gd name="connsiteX9" fmla="*/ 24836 w 30309"/>
                    <a:gd name="connsiteY9" fmla="*/ 217106 h 262953"/>
                    <a:gd name="connsiteX10" fmla="*/ 30248 w 30309"/>
                    <a:gd name="connsiteY10" fmla="*/ 168335 h 262953"/>
                    <a:gd name="connsiteX11" fmla="*/ 21541 w 30309"/>
                    <a:gd name="connsiteY11" fmla="*/ 63985 h 262953"/>
                    <a:gd name="connsiteX12" fmla="*/ 15828 w 30309"/>
                    <a:gd name="connsiteY12" fmla="*/ 2303 h 262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0309" h="262953">
                      <a:moveTo>
                        <a:pt x="15828" y="2303"/>
                      </a:moveTo>
                      <a:cubicBezTo>
                        <a:pt x="15613" y="-781"/>
                        <a:pt x="11318" y="-755"/>
                        <a:pt x="11054" y="2303"/>
                      </a:cubicBezTo>
                      <a:cubicBezTo>
                        <a:pt x="7985" y="37822"/>
                        <a:pt x="13725" y="73723"/>
                        <a:pt x="16819" y="109059"/>
                      </a:cubicBezTo>
                      <a:cubicBezTo>
                        <a:pt x="19657" y="141477"/>
                        <a:pt x="21062" y="174685"/>
                        <a:pt x="15140" y="206858"/>
                      </a:cubicBezTo>
                      <a:cubicBezTo>
                        <a:pt x="13549" y="215506"/>
                        <a:pt x="11507" y="224118"/>
                        <a:pt x="8887" y="232510"/>
                      </a:cubicBezTo>
                      <a:cubicBezTo>
                        <a:pt x="7550" y="236792"/>
                        <a:pt x="6049" y="241023"/>
                        <a:pt x="4376" y="245184"/>
                      </a:cubicBezTo>
                      <a:cubicBezTo>
                        <a:pt x="2732" y="249275"/>
                        <a:pt x="861" y="253484"/>
                        <a:pt x="70" y="257827"/>
                      </a:cubicBezTo>
                      <a:cubicBezTo>
                        <a:pt x="-609" y="261557"/>
                        <a:pt x="3781" y="264802"/>
                        <a:pt x="6777" y="261731"/>
                      </a:cubicBezTo>
                      <a:cubicBezTo>
                        <a:pt x="12516" y="255847"/>
                        <a:pt x="15465" y="247323"/>
                        <a:pt x="18242" y="239735"/>
                      </a:cubicBezTo>
                      <a:cubicBezTo>
                        <a:pt x="20943" y="232354"/>
                        <a:pt x="23189" y="224793"/>
                        <a:pt x="24836" y="217106"/>
                      </a:cubicBezTo>
                      <a:cubicBezTo>
                        <a:pt x="28261" y="201115"/>
                        <a:pt x="29929" y="184678"/>
                        <a:pt x="30248" y="168335"/>
                      </a:cubicBezTo>
                      <a:cubicBezTo>
                        <a:pt x="30931" y="133418"/>
                        <a:pt x="25838" y="98548"/>
                        <a:pt x="21541" y="63985"/>
                      </a:cubicBezTo>
                      <a:cubicBezTo>
                        <a:pt x="18989" y="43484"/>
                        <a:pt x="17266" y="22910"/>
                        <a:pt x="15828" y="230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9" name="任意多边形: 形状 108"/>
                <p:cNvSpPr/>
                <p:nvPr/>
              </p:nvSpPr>
              <p:spPr>
                <a:xfrm>
                  <a:off x="4558121" y="3565055"/>
                  <a:ext cx="35249" cy="128524"/>
                </a:xfrm>
                <a:custGeom>
                  <a:avLst/>
                  <a:gdLst>
                    <a:gd name="connsiteX0" fmla="*/ 8445 w 35249"/>
                    <a:gd name="connsiteY0" fmla="*/ 1478 h 128524"/>
                    <a:gd name="connsiteX1" fmla="*/ 18 w 35249"/>
                    <a:gd name="connsiteY1" fmla="*/ 4969 h 128524"/>
                    <a:gd name="connsiteX2" fmla="*/ 18137 w 35249"/>
                    <a:gd name="connsiteY2" fmla="*/ 62282 h 128524"/>
                    <a:gd name="connsiteX3" fmla="*/ 21321 w 35249"/>
                    <a:gd name="connsiteY3" fmla="*/ 95492 h 128524"/>
                    <a:gd name="connsiteX4" fmla="*/ 22194 w 35249"/>
                    <a:gd name="connsiteY4" fmla="*/ 125151 h 128524"/>
                    <a:gd name="connsiteX5" fmla="*/ 30714 w 35249"/>
                    <a:gd name="connsiteY5" fmla="*/ 126265 h 128524"/>
                    <a:gd name="connsiteX6" fmla="*/ 35174 w 35249"/>
                    <a:gd name="connsiteY6" fmla="*/ 95492 h 128524"/>
                    <a:gd name="connsiteX7" fmla="*/ 33118 w 35249"/>
                    <a:gd name="connsiteY7" fmla="*/ 63029 h 128524"/>
                    <a:gd name="connsiteX8" fmla="*/ 8445 w 35249"/>
                    <a:gd name="connsiteY8" fmla="*/ 1478 h 128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249" h="128524">
                      <a:moveTo>
                        <a:pt x="8445" y="1478"/>
                      </a:moveTo>
                      <a:cubicBezTo>
                        <a:pt x="5884" y="-1832"/>
                        <a:pt x="-378" y="893"/>
                        <a:pt x="18" y="4969"/>
                      </a:cubicBezTo>
                      <a:cubicBezTo>
                        <a:pt x="1943" y="24784"/>
                        <a:pt x="13760" y="42866"/>
                        <a:pt x="18137" y="62282"/>
                      </a:cubicBezTo>
                      <a:cubicBezTo>
                        <a:pt x="20603" y="73219"/>
                        <a:pt x="21350" y="84311"/>
                        <a:pt x="21321" y="95492"/>
                      </a:cubicBezTo>
                      <a:cubicBezTo>
                        <a:pt x="21297" y="105168"/>
                        <a:pt x="18802" y="116005"/>
                        <a:pt x="22194" y="125151"/>
                      </a:cubicBezTo>
                      <a:cubicBezTo>
                        <a:pt x="23513" y="128709"/>
                        <a:pt x="28641" y="130019"/>
                        <a:pt x="30714" y="126265"/>
                      </a:cubicBezTo>
                      <a:cubicBezTo>
                        <a:pt x="35737" y="117172"/>
                        <a:pt x="34917" y="105700"/>
                        <a:pt x="35174" y="95492"/>
                      </a:cubicBezTo>
                      <a:cubicBezTo>
                        <a:pt x="35449" y="84636"/>
                        <a:pt x="35020" y="73738"/>
                        <a:pt x="33118" y="63029"/>
                      </a:cubicBezTo>
                      <a:cubicBezTo>
                        <a:pt x="29591" y="43143"/>
                        <a:pt x="20917" y="17601"/>
                        <a:pt x="8445" y="147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0" name="任意多边形: 形状 109"/>
                <p:cNvSpPr/>
                <p:nvPr/>
              </p:nvSpPr>
              <p:spPr>
                <a:xfrm>
                  <a:off x="5502165" y="3416814"/>
                  <a:ext cx="348757" cy="447808"/>
                </a:xfrm>
                <a:custGeom>
                  <a:avLst/>
                  <a:gdLst>
                    <a:gd name="connsiteX0" fmla="*/ 212197 w 348757"/>
                    <a:gd name="connsiteY0" fmla="*/ 447809 h 447808"/>
                    <a:gd name="connsiteX1" fmla="*/ 166479 w 348757"/>
                    <a:gd name="connsiteY1" fmla="*/ 446501 h 447808"/>
                    <a:gd name="connsiteX2" fmla="*/ 36456 w 348757"/>
                    <a:gd name="connsiteY2" fmla="*/ 322705 h 447808"/>
                    <a:gd name="connsiteX3" fmla="*/ 8090 w 348757"/>
                    <a:gd name="connsiteY3" fmla="*/ 67198 h 447808"/>
                    <a:gd name="connsiteX4" fmla="*/ 36834 w 348757"/>
                    <a:gd name="connsiteY4" fmla="*/ 64106 h 447808"/>
                    <a:gd name="connsiteX5" fmla="*/ 43354 w 348757"/>
                    <a:gd name="connsiteY5" fmla="*/ 65299 h 447808"/>
                    <a:gd name="connsiteX6" fmla="*/ 169875 w 348757"/>
                    <a:gd name="connsiteY6" fmla="*/ 63084 h 447808"/>
                    <a:gd name="connsiteX7" fmla="*/ 243293 w 348757"/>
                    <a:gd name="connsiteY7" fmla="*/ 20656 h 447808"/>
                    <a:gd name="connsiteX8" fmla="*/ 248627 w 348757"/>
                    <a:gd name="connsiteY8" fmla="*/ 12849 h 447808"/>
                    <a:gd name="connsiteX9" fmla="*/ 261935 w 348757"/>
                    <a:gd name="connsiteY9" fmla="*/ 249 h 447808"/>
                    <a:gd name="connsiteX10" fmla="*/ 276475 w 348757"/>
                    <a:gd name="connsiteY10" fmla="*/ 4632 h 447808"/>
                    <a:gd name="connsiteX11" fmla="*/ 348651 w 348757"/>
                    <a:gd name="connsiteY11" fmla="*/ 234523 h 447808"/>
                    <a:gd name="connsiteX12" fmla="*/ 344594 w 348757"/>
                    <a:gd name="connsiteY12" fmla="*/ 240658 h 447808"/>
                    <a:gd name="connsiteX13" fmla="*/ 338459 w 348757"/>
                    <a:gd name="connsiteY13" fmla="*/ 236600 h 447808"/>
                    <a:gd name="connsiteX14" fmla="*/ 270705 w 348757"/>
                    <a:gd name="connsiteY14" fmla="*/ 13284 h 447808"/>
                    <a:gd name="connsiteX15" fmla="*/ 264027 w 348757"/>
                    <a:gd name="connsiteY15" fmla="*/ 10435 h 447808"/>
                    <a:gd name="connsiteX16" fmla="*/ 257339 w 348757"/>
                    <a:gd name="connsiteY16" fmla="*/ 18531 h 447808"/>
                    <a:gd name="connsiteX17" fmla="*/ 251661 w 348757"/>
                    <a:gd name="connsiteY17" fmla="*/ 26831 h 447808"/>
                    <a:gd name="connsiteX18" fmla="*/ 172400 w 348757"/>
                    <a:gd name="connsiteY18" fmla="*/ 73173 h 447808"/>
                    <a:gd name="connsiteX19" fmla="*/ 41457 w 348757"/>
                    <a:gd name="connsiteY19" fmla="*/ 75525 h 447808"/>
                    <a:gd name="connsiteX20" fmla="*/ 35021 w 348757"/>
                    <a:gd name="connsiteY20" fmla="*/ 74347 h 447808"/>
                    <a:gd name="connsiteX21" fmla="*/ 15922 w 348757"/>
                    <a:gd name="connsiteY21" fmla="*/ 74045 h 447808"/>
                    <a:gd name="connsiteX22" fmla="*/ 45899 w 348757"/>
                    <a:gd name="connsiteY22" fmla="*/ 318342 h 447808"/>
                    <a:gd name="connsiteX23" fmla="*/ 167444 w 348757"/>
                    <a:gd name="connsiteY23" fmla="*/ 436146 h 447808"/>
                    <a:gd name="connsiteX24" fmla="*/ 317142 w 348757"/>
                    <a:gd name="connsiteY24" fmla="*/ 435242 h 447808"/>
                    <a:gd name="connsiteX25" fmla="*/ 322529 w 348757"/>
                    <a:gd name="connsiteY25" fmla="*/ 440247 h 447808"/>
                    <a:gd name="connsiteX26" fmla="*/ 317524 w 348757"/>
                    <a:gd name="connsiteY26" fmla="*/ 445635 h 447808"/>
                    <a:gd name="connsiteX27" fmla="*/ 212197 w 348757"/>
                    <a:gd name="connsiteY27" fmla="*/ 447809 h 447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48757" h="447808">
                      <a:moveTo>
                        <a:pt x="212197" y="447809"/>
                      </a:moveTo>
                      <a:cubicBezTo>
                        <a:pt x="193590" y="447809"/>
                        <a:pt x="176871" y="447464"/>
                        <a:pt x="166479" y="446501"/>
                      </a:cubicBezTo>
                      <a:cubicBezTo>
                        <a:pt x="138062" y="443846"/>
                        <a:pt x="83385" y="424230"/>
                        <a:pt x="36456" y="322705"/>
                      </a:cubicBezTo>
                      <a:cubicBezTo>
                        <a:pt x="-4330" y="234470"/>
                        <a:pt x="-6198" y="83557"/>
                        <a:pt x="8090" y="67198"/>
                      </a:cubicBezTo>
                      <a:cubicBezTo>
                        <a:pt x="13840" y="60633"/>
                        <a:pt x="24064" y="61842"/>
                        <a:pt x="36834" y="64106"/>
                      </a:cubicBezTo>
                      <a:cubicBezTo>
                        <a:pt x="38887" y="64471"/>
                        <a:pt x="41059" y="64873"/>
                        <a:pt x="43354" y="65299"/>
                      </a:cubicBezTo>
                      <a:cubicBezTo>
                        <a:pt x="68612" y="69990"/>
                        <a:pt x="110888" y="77842"/>
                        <a:pt x="169875" y="63084"/>
                      </a:cubicBezTo>
                      <a:cubicBezTo>
                        <a:pt x="216123" y="51522"/>
                        <a:pt x="233925" y="33333"/>
                        <a:pt x="243293" y="20656"/>
                      </a:cubicBezTo>
                      <a:cubicBezTo>
                        <a:pt x="245361" y="17852"/>
                        <a:pt x="247095" y="15194"/>
                        <a:pt x="248627" y="12849"/>
                      </a:cubicBezTo>
                      <a:cubicBezTo>
                        <a:pt x="252782" y="6483"/>
                        <a:pt x="256062" y="1456"/>
                        <a:pt x="261935" y="249"/>
                      </a:cubicBezTo>
                      <a:cubicBezTo>
                        <a:pt x="266146" y="-612"/>
                        <a:pt x="270626" y="737"/>
                        <a:pt x="276475" y="4632"/>
                      </a:cubicBezTo>
                      <a:cubicBezTo>
                        <a:pt x="304920" y="23624"/>
                        <a:pt x="344259" y="212992"/>
                        <a:pt x="348651" y="234523"/>
                      </a:cubicBezTo>
                      <a:cubicBezTo>
                        <a:pt x="349225" y="237336"/>
                        <a:pt x="347409" y="240084"/>
                        <a:pt x="344594" y="240658"/>
                      </a:cubicBezTo>
                      <a:cubicBezTo>
                        <a:pt x="341780" y="241229"/>
                        <a:pt x="339033" y="239416"/>
                        <a:pt x="338459" y="236600"/>
                      </a:cubicBezTo>
                      <a:cubicBezTo>
                        <a:pt x="322199" y="156893"/>
                        <a:pt x="289426" y="25785"/>
                        <a:pt x="270705" y="13284"/>
                      </a:cubicBezTo>
                      <a:cubicBezTo>
                        <a:pt x="266338" y="10376"/>
                        <a:pt x="264579" y="10323"/>
                        <a:pt x="264027" y="10435"/>
                      </a:cubicBezTo>
                      <a:cubicBezTo>
                        <a:pt x="262403" y="10769"/>
                        <a:pt x="259943" y="14539"/>
                        <a:pt x="257339" y="18531"/>
                      </a:cubicBezTo>
                      <a:cubicBezTo>
                        <a:pt x="255732" y="20993"/>
                        <a:pt x="253912" y="23782"/>
                        <a:pt x="251661" y="26831"/>
                      </a:cubicBezTo>
                      <a:cubicBezTo>
                        <a:pt x="241339" y="40799"/>
                        <a:pt x="221895" y="60798"/>
                        <a:pt x="172400" y="73173"/>
                      </a:cubicBezTo>
                      <a:cubicBezTo>
                        <a:pt x="111217" y="88483"/>
                        <a:pt x="67548" y="80369"/>
                        <a:pt x="41457" y="75525"/>
                      </a:cubicBezTo>
                      <a:cubicBezTo>
                        <a:pt x="39190" y="75103"/>
                        <a:pt x="37048" y="74705"/>
                        <a:pt x="35021" y="74347"/>
                      </a:cubicBezTo>
                      <a:cubicBezTo>
                        <a:pt x="29163" y="73309"/>
                        <a:pt x="18258" y="71375"/>
                        <a:pt x="15922" y="74045"/>
                      </a:cubicBezTo>
                      <a:cubicBezTo>
                        <a:pt x="6911" y="84889"/>
                        <a:pt x="5303" y="230513"/>
                        <a:pt x="45899" y="318342"/>
                      </a:cubicBezTo>
                      <a:cubicBezTo>
                        <a:pt x="61360" y="351792"/>
                        <a:pt x="104154" y="430231"/>
                        <a:pt x="167444" y="436146"/>
                      </a:cubicBezTo>
                      <a:cubicBezTo>
                        <a:pt x="202508" y="439397"/>
                        <a:pt x="315997" y="435284"/>
                        <a:pt x="317142" y="435242"/>
                      </a:cubicBezTo>
                      <a:cubicBezTo>
                        <a:pt x="320023" y="435117"/>
                        <a:pt x="322424" y="437379"/>
                        <a:pt x="322529" y="440247"/>
                      </a:cubicBezTo>
                      <a:cubicBezTo>
                        <a:pt x="322634" y="443118"/>
                        <a:pt x="320393" y="445531"/>
                        <a:pt x="317524" y="445635"/>
                      </a:cubicBezTo>
                      <a:cubicBezTo>
                        <a:pt x="314194" y="445756"/>
                        <a:pt x="257585" y="447809"/>
                        <a:pt x="212197" y="44780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1" name="任意多边形: 形状 110"/>
                <p:cNvSpPr/>
                <p:nvPr/>
              </p:nvSpPr>
              <p:spPr>
                <a:xfrm>
                  <a:off x="4999252" y="3039043"/>
                  <a:ext cx="134412" cy="185065"/>
                </a:xfrm>
                <a:custGeom>
                  <a:avLst/>
                  <a:gdLst>
                    <a:gd name="connsiteX0" fmla="*/ 45681 w 134412"/>
                    <a:gd name="connsiteY0" fmla="*/ 5750 h 185065"/>
                    <a:gd name="connsiteX1" fmla="*/ 6861 w 134412"/>
                    <a:gd name="connsiteY1" fmla="*/ 71376 h 185065"/>
                    <a:gd name="connsiteX2" fmla="*/ 390 w 134412"/>
                    <a:gd name="connsiteY2" fmla="*/ 185065 h 185065"/>
                    <a:gd name="connsiteX3" fmla="*/ 134413 w 134412"/>
                    <a:gd name="connsiteY3" fmla="*/ 79696 h 185065"/>
                    <a:gd name="connsiteX4" fmla="*/ 94668 w 134412"/>
                    <a:gd name="connsiteY4" fmla="*/ 5753 h 185065"/>
                    <a:gd name="connsiteX5" fmla="*/ 45681 w 134412"/>
                    <a:gd name="connsiteY5" fmla="*/ 5750 h 185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4412" h="185065">
                      <a:moveTo>
                        <a:pt x="45681" y="5750"/>
                      </a:moveTo>
                      <a:cubicBezTo>
                        <a:pt x="45681" y="5750"/>
                        <a:pt x="16101" y="41799"/>
                        <a:pt x="6861" y="71376"/>
                      </a:cubicBezTo>
                      <a:cubicBezTo>
                        <a:pt x="-2382" y="100954"/>
                        <a:pt x="390" y="185065"/>
                        <a:pt x="390" y="185065"/>
                      </a:cubicBezTo>
                      <a:lnTo>
                        <a:pt x="134413" y="79696"/>
                      </a:lnTo>
                      <a:cubicBezTo>
                        <a:pt x="134413" y="79696"/>
                        <a:pt x="97441" y="18693"/>
                        <a:pt x="94668" y="5753"/>
                      </a:cubicBezTo>
                      <a:cubicBezTo>
                        <a:pt x="91896" y="-7190"/>
                        <a:pt x="45681" y="5750"/>
                        <a:pt x="45681" y="5750"/>
                      </a:cubicBezTo>
                      <a:close/>
                    </a:path>
                  </a:pathLst>
                </a:custGeom>
                <a:solidFill>
                  <a:srgbClr val="0B065A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2" name="任意多边形: 形状 111"/>
                <p:cNvSpPr/>
                <p:nvPr/>
              </p:nvSpPr>
              <p:spPr>
                <a:xfrm>
                  <a:off x="5133665" y="3007571"/>
                  <a:ext cx="221830" cy="224854"/>
                </a:xfrm>
                <a:custGeom>
                  <a:avLst/>
                  <a:gdLst>
                    <a:gd name="connsiteX0" fmla="*/ 152509 w 221830"/>
                    <a:gd name="connsiteY0" fmla="*/ 1174 h 224854"/>
                    <a:gd name="connsiteX1" fmla="*/ 38821 w 221830"/>
                    <a:gd name="connsiteY1" fmla="*/ 31470 h 224854"/>
                    <a:gd name="connsiteX2" fmla="*/ 0 w 221830"/>
                    <a:gd name="connsiteY2" fmla="*/ 111166 h 224854"/>
                    <a:gd name="connsiteX3" fmla="*/ 67875 w 221830"/>
                    <a:gd name="connsiteY3" fmla="*/ 224854 h 224854"/>
                    <a:gd name="connsiteX4" fmla="*/ 221830 w 221830"/>
                    <a:gd name="connsiteY4" fmla="*/ 67725 h 224854"/>
                    <a:gd name="connsiteX5" fmla="*/ 152509 w 221830"/>
                    <a:gd name="connsiteY5" fmla="*/ 1174 h 224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1830" h="224854">
                      <a:moveTo>
                        <a:pt x="152509" y="1174"/>
                      </a:moveTo>
                      <a:cubicBezTo>
                        <a:pt x="128478" y="-7144"/>
                        <a:pt x="38821" y="31470"/>
                        <a:pt x="38821" y="31470"/>
                      </a:cubicBezTo>
                      <a:cubicBezTo>
                        <a:pt x="38821" y="31470"/>
                        <a:pt x="19409" y="84360"/>
                        <a:pt x="0" y="111166"/>
                      </a:cubicBezTo>
                      <a:cubicBezTo>
                        <a:pt x="0" y="111166"/>
                        <a:pt x="47017" y="149986"/>
                        <a:pt x="67875" y="224854"/>
                      </a:cubicBezTo>
                      <a:cubicBezTo>
                        <a:pt x="67875" y="224854"/>
                        <a:pt x="194102" y="134274"/>
                        <a:pt x="221830" y="67725"/>
                      </a:cubicBezTo>
                      <a:cubicBezTo>
                        <a:pt x="221830" y="67723"/>
                        <a:pt x="176541" y="9491"/>
                        <a:pt x="152509" y="1174"/>
                      </a:cubicBezTo>
                      <a:close/>
                    </a:path>
                  </a:pathLst>
                </a:custGeom>
                <a:solidFill>
                  <a:srgbClr val="0B065A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13" name="组合 112"/>
                <p:cNvGrpSpPr/>
                <p:nvPr/>
              </p:nvGrpSpPr>
              <p:grpSpPr>
                <a:xfrm>
                  <a:off x="4798459" y="2383832"/>
                  <a:ext cx="724676" cy="689319"/>
                  <a:chOff x="4798459" y="2383832"/>
                  <a:chExt cx="724676" cy="689319"/>
                </a:xfrm>
              </p:grpSpPr>
              <p:sp>
                <p:nvSpPr>
                  <p:cNvPr id="148" name="任意多边形: 形状 147"/>
                  <p:cNvSpPr/>
                  <p:nvPr/>
                </p:nvSpPr>
                <p:spPr>
                  <a:xfrm>
                    <a:off x="4803663" y="2389032"/>
                    <a:ext cx="714291" cy="678915"/>
                  </a:xfrm>
                  <a:custGeom>
                    <a:avLst/>
                    <a:gdLst>
                      <a:gd name="connsiteX0" fmla="*/ 684499 w 714291"/>
                      <a:gd name="connsiteY0" fmla="*/ 168856 h 678915"/>
                      <a:gd name="connsiteX1" fmla="*/ 609415 w 714291"/>
                      <a:gd name="connsiteY1" fmla="*/ 37224 h 678915"/>
                      <a:gd name="connsiteX2" fmla="*/ 487442 w 714291"/>
                      <a:gd name="connsiteY2" fmla="*/ 9093 h 678915"/>
                      <a:gd name="connsiteX3" fmla="*/ 295842 w 714291"/>
                      <a:gd name="connsiteY3" fmla="*/ 0 h 678915"/>
                      <a:gd name="connsiteX4" fmla="*/ 84083 w 714291"/>
                      <a:gd name="connsiteY4" fmla="*/ 23627 h 678915"/>
                      <a:gd name="connsiteX5" fmla="*/ 19855 w 714291"/>
                      <a:gd name="connsiteY5" fmla="*/ 118687 h 678915"/>
                      <a:gd name="connsiteX6" fmla="*/ 19609 w 714291"/>
                      <a:gd name="connsiteY6" fmla="*/ 119259 h 678915"/>
                      <a:gd name="connsiteX7" fmla="*/ 19506 w 714291"/>
                      <a:gd name="connsiteY7" fmla="*/ 119874 h 678915"/>
                      <a:gd name="connsiteX8" fmla="*/ 5528 w 714291"/>
                      <a:gd name="connsiteY8" fmla="*/ 228866 h 678915"/>
                      <a:gd name="connsiteX9" fmla="*/ 4331 w 714291"/>
                      <a:gd name="connsiteY9" fmla="*/ 400166 h 678915"/>
                      <a:gd name="connsiteX10" fmla="*/ 65204 w 714291"/>
                      <a:gd name="connsiteY10" fmla="*/ 558679 h 678915"/>
                      <a:gd name="connsiteX11" fmla="*/ 208716 w 714291"/>
                      <a:gd name="connsiteY11" fmla="*/ 665580 h 678915"/>
                      <a:gd name="connsiteX12" fmla="*/ 324469 w 714291"/>
                      <a:gd name="connsiteY12" fmla="*/ 678915 h 678915"/>
                      <a:gd name="connsiteX13" fmla="*/ 599581 w 714291"/>
                      <a:gd name="connsiteY13" fmla="*/ 594287 h 678915"/>
                      <a:gd name="connsiteX14" fmla="*/ 653948 w 714291"/>
                      <a:gd name="connsiteY14" fmla="*/ 522074 h 678915"/>
                      <a:gd name="connsiteX15" fmla="*/ 714189 w 714291"/>
                      <a:gd name="connsiteY15" fmla="*/ 317600 h 678915"/>
                      <a:gd name="connsiteX16" fmla="*/ 684499 w 714291"/>
                      <a:gd name="connsiteY16" fmla="*/ 168856 h 678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714291" h="678915">
                        <a:moveTo>
                          <a:pt x="684499" y="168856"/>
                        </a:moveTo>
                        <a:cubicBezTo>
                          <a:pt x="669607" y="122591"/>
                          <a:pt x="644492" y="62197"/>
                          <a:pt x="609415" y="37224"/>
                        </a:cubicBezTo>
                        <a:cubicBezTo>
                          <a:pt x="592714" y="25341"/>
                          <a:pt x="551676" y="15879"/>
                          <a:pt x="487442" y="9093"/>
                        </a:cubicBezTo>
                        <a:cubicBezTo>
                          <a:pt x="431920" y="3229"/>
                          <a:pt x="363874" y="0"/>
                          <a:pt x="295842" y="0"/>
                        </a:cubicBezTo>
                        <a:cubicBezTo>
                          <a:pt x="252282" y="0"/>
                          <a:pt x="108282" y="1704"/>
                          <a:pt x="84083" y="23627"/>
                        </a:cubicBezTo>
                        <a:cubicBezTo>
                          <a:pt x="46369" y="57796"/>
                          <a:pt x="20919" y="116219"/>
                          <a:pt x="19855" y="118687"/>
                        </a:cubicBezTo>
                        <a:lnTo>
                          <a:pt x="19609" y="119259"/>
                        </a:lnTo>
                        <a:lnTo>
                          <a:pt x="19506" y="119874"/>
                        </a:lnTo>
                        <a:cubicBezTo>
                          <a:pt x="19422" y="120358"/>
                          <a:pt x="11213" y="168970"/>
                          <a:pt x="5528" y="228866"/>
                        </a:cubicBezTo>
                        <a:cubicBezTo>
                          <a:pt x="-1417" y="301897"/>
                          <a:pt x="-1820" y="359530"/>
                          <a:pt x="4331" y="400166"/>
                        </a:cubicBezTo>
                        <a:cubicBezTo>
                          <a:pt x="12910" y="456916"/>
                          <a:pt x="34528" y="513209"/>
                          <a:pt x="65204" y="558679"/>
                        </a:cubicBezTo>
                        <a:cubicBezTo>
                          <a:pt x="102587" y="614090"/>
                          <a:pt x="152213" y="651055"/>
                          <a:pt x="208716" y="665580"/>
                        </a:cubicBezTo>
                        <a:cubicBezTo>
                          <a:pt x="242615" y="674304"/>
                          <a:pt x="282642" y="678915"/>
                          <a:pt x="324469" y="678915"/>
                        </a:cubicBezTo>
                        <a:cubicBezTo>
                          <a:pt x="440185" y="678915"/>
                          <a:pt x="548170" y="645696"/>
                          <a:pt x="599581" y="594287"/>
                        </a:cubicBezTo>
                        <a:cubicBezTo>
                          <a:pt x="619407" y="574463"/>
                          <a:pt x="637698" y="550165"/>
                          <a:pt x="653948" y="522074"/>
                        </a:cubicBezTo>
                        <a:cubicBezTo>
                          <a:pt x="691326" y="457488"/>
                          <a:pt x="716096" y="373405"/>
                          <a:pt x="714189" y="317600"/>
                        </a:cubicBezTo>
                        <a:cubicBezTo>
                          <a:pt x="713096" y="286091"/>
                          <a:pt x="703497" y="227879"/>
                          <a:pt x="684499" y="168856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9" name="任意多边形: 形状 148"/>
                  <p:cNvSpPr/>
                  <p:nvPr/>
                </p:nvSpPr>
                <p:spPr>
                  <a:xfrm>
                    <a:off x="4798459" y="2383832"/>
                    <a:ext cx="724676" cy="689319"/>
                  </a:xfrm>
                  <a:custGeom>
                    <a:avLst/>
                    <a:gdLst>
                      <a:gd name="connsiteX0" fmla="*/ 694654 w 724676"/>
                      <a:gd name="connsiteY0" fmla="*/ 172463 h 689319"/>
                      <a:gd name="connsiteX1" fmla="*/ 617635 w 724676"/>
                      <a:gd name="connsiteY1" fmla="*/ 38189 h 689319"/>
                      <a:gd name="connsiteX2" fmla="*/ 301059 w 724676"/>
                      <a:gd name="connsiteY2" fmla="*/ 0 h 689319"/>
                      <a:gd name="connsiteX3" fmla="*/ 301059 w 724676"/>
                      <a:gd name="connsiteY3" fmla="*/ 10401 h 689319"/>
                      <a:gd name="connsiteX4" fmla="*/ 301053 w 724676"/>
                      <a:gd name="connsiteY4" fmla="*/ 0 h 689319"/>
                      <a:gd name="connsiteX5" fmla="*/ 164003 w 724676"/>
                      <a:gd name="connsiteY5" fmla="*/ 5623 h 689319"/>
                      <a:gd name="connsiteX6" fmla="*/ 85793 w 724676"/>
                      <a:gd name="connsiteY6" fmla="*/ 24974 h 689319"/>
                      <a:gd name="connsiteX7" fmla="*/ 20279 w 724676"/>
                      <a:gd name="connsiteY7" fmla="*/ 121830 h 689319"/>
                      <a:gd name="connsiteX8" fmla="*/ 19787 w 724676"/>
                      <a:gd name="connsiteY8" fmla="*/ 122976 h 689319"/>
                      <a:gd name="connsiteX9" fmla="*/ 19578 w 724676"/>
                      <a:gd name="connsiteY9" fmla="*/ 124204 h 689319"/>
                      <a:gd name="connsiteX10" fmla="*/ 5548 w 724676"/>
                      <a:gd name="connsiteY10" fmla="*/ 233578 h 689319"/>
                      <a:gd name="connsiteX11" fmla="*/ 4387 w 724676"/>
                      <a:gd name="connsiteY11" fmla="*/ 406149 h 689319"/>
                      <a:gd name="connsiteX12" fmla="*/ 66090 w 724676"/>
                      <a:gd name="connsiteY12" fmla="*/ 566792 h 689319"/>
                      <a:gd name="connsiteX13" fmla="*/ 212620 w 724676"/>
                      <a:gd name="connsiteY13" fmla="*/ 675821 h 689319"/>
                      <a:gd name="connsiteX14" fmla="*/ 329668 w 724676"/>
                      <a:gd name="connsiteY14" fmla="*/ 689319 h 689319"/>
                      <a:gd name="connsiteX15" fmla="*/ 608456 w 724676"/>
                      <a:gd name="connsiteY15" fmla="*/ 603165 h 689319"/>
                      <a:gd name="connsiteX16" fmla="*/ 663648 w 724676"/>
                      <a:gd name="connsiteY16" fmla="*/ 529877 h 689319"/>
                      <a:gd name="connsiteX17" fmla="*/ 724583 w 724676"/>
                      <a:gd name="connsiteY17" fmla="*/ 322623 h 689319"/>
                      <a:gd name="connsiteX18" fmla="*/ 694654 w 724676"/>
                      <a:gd name="connsiteY18" fmla="*/ 172463 h 689319"/>
                      <a:gd name="connsiteX19" fmla="*/ 654647 w 724676"/>
                      <a:gd name="connsiteY19" fmla="*/ 524670 h 689319"/>
                      <a:gd name="connsiteX20" fmla="*/ 601103 w 724676"/>
                      <a:gd name="connsiteY20" fmla="*/ 595811 h 689319"/>
                      <a:gd name="connsiteX21" fmla="*/ 329670 w 724676"/>
                      <a:gd name="connsiteY21" fmla="*/ 678918 h 689319"/>
                      <a:gd name="connsiteX22" fmla="*/ 215212 w 724676"/>
                      <a:gd name="connsiteY22" fmla="*/ 665747 h 689319"/>
                      <a:gd name="connsiteX23" fmla="*/ 14672 w 724676"/>
                      <a:gd name="connsiteY23" fmla="*/ 404593 h 689319"/>
                      <a:gd name="connsiteX24" fmla="*/ 15905 w 724676"/>
                      <a:gd name="connsiteY24" fmla="*/ 234563 h 689319"/>
                      <a:gd name="connsiteX25" fmla="*/ 29832 w 724676"/>
                      <a:gd name="connsiteY25" fmla="*/ 125950 h 689319"/>
                      <a:gd name="connsiteX26" fmla="*/ 92776 w 724676"/>
                      <a:gd name="connsiteY26" fmla="*/ 32683 h 689319"/>
                      <a:gd name="connsiteX27" fmla="*/ 301044 w 724676"/>
                      <a:gd name="connsiteY27" fmla="*/ 10403 h 689319"/>
                      <a:gd name="connsiteX28" fmla="*/ 611602 w 724676"/>
                      <a:gd name="connsiteY28" fmla="*/ 46665 h 689319"/>
                      <a:gd name="connsiteX29" fmla="*/ 714188 w 724676"/>
                      <a:gd name="connsiteY29" fmla="*/ 322979 h 689319"/>
                      <a:gd name="connsiteX30" fmla="*/ 654647 w 724676"/>
                      <a:gd name="connsiteY30" fmla="*/ 524670 h 689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724676" h="689319">
                        <a:moveTo>
                          <a:pt x="694654" y="172463"/>
                        </a:moveTo>
                        <a:cubicBezTo>
                          <a:pt x="679520" y="125448"/>
                          <a:pt x="653875" y="63988"/>
                          <a:pt x="617635" y="38189"/>
                        </a:cubicBezTo>
                        <a:cubicBezTo>
                          <a:pt x="575261" y="8043"/>
                          <a:pt x="398705" y="0"/>
                          <a:pt x="301059" y="0"/>
                        </a:cubicBezTo>
                        <a:lnTo>
                          <a:pt x="301059" y="10401"/>
                        </a:lnTo>
                        <a:lnTo>
                          <a:pt x="301053" y="0"/>
                        </a:lnTo>
                        <a:cubicBezTo>
                          <a:pt x="248369" y="0"/>
                          <a:pt x="200981" y="1945"/>
                          <a:pt x="164003" y="5623"/>
                        </a:cubicBezTo>
                        <a:cubicBezTo>
                          <a:pt x="106765" y="11313"/>
                          <a:pt x="91955" y="19394"/>
                          <a:pt x="85793" y="24974"/>
                        </a:cubicBezTo>
                        <a:cubicBezTo>
                          <a:pt x="47252" y="59893"/>
                          <a:pt x="21363" y="119318"/>
                          <a:pt x="20279" y="121830"/>
                        </a:cubicBezTo>
                        <a:lnTo>
                          <a:pt x="19787" y="122976"/>
                        </a:lnTo>
                        <a:lnTo>
                          <a:pt x="19578" y="124204"/>
                        </a:lnTo>
                        <a:cubicBezTo>
                          <a:pt x="19495" y="124690"/>
                          <a:pt x="11252" y="173492"/>
                          <a:pt x="5548" y="233578"/>
                        </a:cubicBezTo>
                        <a:cubicBezTo>
                          <a:pt x="-1437" y="307029"/>
                          <a:pt x="-1829" y="365092"/>
                          <a:pt x="4387" y="406149"/>
                        </a:cubicBezTo>
                        <a:cubicBezTo>
                          <a:pt x="13079" y="463645"/>
                          <a:pt x="34993" y="520696"/>
                          <a:pt x="66090" y="566792"/>
                        </a:cubicBezTo>
                        <a:cubicBezTo>
                          <a:pt x="104195" y="623273"/>
                          <a:pt x="154863" y="660975"/>
                          <a:pt x="212620" y="675821"/>
                        </a:cubicBezTo>
                        <a:cubicBezTo>
                          <a:pt x="246934" y="684650"/>
                          <a:pt x="287410" y="689319"/>
                          <a:pt x="329668" y="689319"/>
                        </a:cubicBezTo>
                        <a:cubicBezTo>
                          <a:pt x="446691" y="689319"/>
                          <a:pt x="556122" y="655502"/>
                          <a:pt x="608456" y="603165"/>
                        </a:cubicBezTo>
                        <a:cubicBezTo>
                          <a:pt x="628601" y="583022"/>
                          <a:pt x="647171" y="558364"/>
                          <a:pt x="663648" y="529877"/>
                        </a:cubicBezTo>
                        <a:cubicBezTo>
                          <a:pt x="707778" y="453626"/>
                          <a:pt x="726170" y="368989"/>
                          <a:pt x="724583" y="322623"/>
                        </a:cubicBezTo>
                        <a:cubicBezTo>
                          <a:pt x="723486" y="290750"/>
                          <a:pt x="713806" y="231963"/>
                          <a:pt x="694654" y="172463"/>
                        </a:cubicBezTo>
                        <a:close/>
                        <a:moveTo>
                          <a:pt x="654647" y="524670"/>
                        </a:moveTo>
                        <a:cubicBezTo>
                          <a:pt x="639539" y="550785"/>
                          <a:pt x="621649" y="575268"/>
                          <a:pt x="601103" y="595811"/>
                        </a:cubicBezTo>
                        <a:cubicBezTo>
                          <a:pt x="546576" y="650338"/>
                          <a:pt x="434079" y="678918"/>
                          <a:pt x="329670" y="678918"/>
                        </a:cubicBezTo>
                        <a:cubicBezTo>
                          <a:pt x="288986" y="678918"/>
                          <a:pt x="249535" y="674579"/>
                          <a:pt x="215212" y="665747"/>
                        </a:cubicBezTo>
                        <a:cubicBezTo>
                          <a:pt x="92776" y="634275"/>
                          <a:pt x="29832" y="504876"/>
                          <a:pt x="14672" y="404593"/>
                        </a:cubicBezTo>
                        <a:cubicBezTo>
                          <a:pt x="7388" y="356462"/>
                          <a:pt x="10602" y="290328"/>
                          <a:pt x="15905" y="234563"/>
                        </a:cubicBezTo>
                        <a:cubicBezTo>
                          <a:pt x="21638" y="174162"/>
                          <a:pt x="29832" y="125950"/>
                          <a:pt x="29832" y="125950"/>
                        </a:cubicBezTo>
                        <a:cubicBezTo>
                          <a:pt x="29832" y="125950"/>
                          <a:pt x="55466" y="66487"/>
                          <a:pt x="92776" y="32683"/>
                        </a:cubicBezTo>
                        <a:cubicBezTo>
                          <a:pt x="109169" y="17831"/>
                          <a:pt x="199638" y="10403"/>
                          <a:pt x="301044" y="10403"/>
                        </a:cubicBezTo>
                        <a:cubicBezTo>
                          <a:pt x="430425" y="10403"/>
                          <a:pt x="577622" y="22491"/>
                          <a:pt x="611602" y="46665"/>
                        </a:cubicBezTo>
                        <a:cubicBezTo>
                          <a:pt x="672216" y="89816"/>
                          <a:pt x="711858" y="255375"/>
                          <a:pt x="714188" y="322979"/>
                        </a:cubicBezTo>
                        <a:cubicBezTo>
                          <a:pt x="715876" y="372288"/>
                          <a:pt x="695307" y="454413"/>
                          <a:pt x="654647" y="52467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14" name="任意多边形: 形状 113"/>
                <p:cNvSpPr/>
                <p:nvPr/>
              </p:nvSpPr>
              <p:spPr>
                <a:xfrm>
                  <a:off x="4814366" y="2394233"/>
                  <a:ext cx="698381" cy="514268"/>
                </a:xfrm>
                <a:custGeom>
                  <a:avLst/>
                  <a:gdLst>
                    <a:gd name="connsiteX0" fmla="*/ 595697 w 698381"/>
                    <a:gd name="connsiteY0" fmla="*/ 36262 h 514268"/>
                    <a:gd name="connsiteX1" fmla="*/ 76872 w 698381"/>
                    <a:gd name="connsiteY1" fmla="*/ 22280 h 514268"/>
                    <a:gd name="connsiteX2" fmla="*/ 13927 w 698381"/>
                    <a:gd name="connsiteY2" fmla="*/ 115546 h 514268"/>
                    <a:gd name="connsiteX3" fmla="*/ 0 w 698381"/>
                    <a:gd name="connsiteY3" fmla="*/ 224160 h 514268"/>
                    <a:gd name="connsiteX4" fmla="*/ 32839 w 698381"/>
                    <a:gd name="connsiteY4" fmla="*/ 200643 h 514268"/>
                    <a:gd name="connsiteX5" fmla="*/ 115204 w 698381"/>
                    <a:gd name="connsiteY5" fmla="*/ 214196 h 514268"/>
                    <a:gd name="connsiteX6" fmla="*/ 356321 w 698381"/>
                    <a:gd name="connsiteY6" fmla="*/ 254212 h 514268"/>
                    <a:gd name="connsiteX7" fmla="*/ 541138 w 698381"/>
                    <a:gd name="connsiteY7" fmla="*/ 352675 h 514268"/>
                    <a:gd name="connsiteX8" fmla="*/ 638742 w 698381"/>
                    <a:gd name="connsiteY8" fmla="*/ 514269 h 514268"/>
                    <a:gd name="connsiteX9" fmla="*/ 698285 w 698381"/>
                    <a:gd name="connsiteY9" fmla="*/ 312577 h 514268"/>
                    <a:gd name="connsiteX10" fmla="*/ 595697 w 698381"/>
                    <a:gd name="connsiteY10" fmla="*/ 36262 h 514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98381" h="514268">
                      <a:moveTo>
                        <a:pt x="595697" y="36262"/>
                      </a:moveTo>
                      <a:cubicBezTo>
                        <a:pt x="535083" y="-6862"/>
                        <a:pt x="114181" y="-11522"/>
                        <a:pt x="76872" y="22280"/>
                      </a:cubicBezTo>
                      <a:cubicBezTo>
                        <a:pt x="39559" y="56082"/>
                        <a:pt x="13927" y="115546"/>
                        <a:pt x="13927" y="115546"/>
                      </a:cubicBezTo>
                      <a:cubicBezTo>
                        <a:pt x="13927" y="115546"/>
                        <a:pt x="5731" y="163759"/>
                        <a:pt x="0" y="224160"/>
                      </a:cubicBezTo>
                      <a:cubicBezTo>
                        <a:pt x="10713" y="220489"/>
                        <a:pt x="22152" y="213392"/>
                        <a:pt x="32839" y="200643"/>
                      </a:cubicBezTo>
                      <a:cubicBezTo>
                        <a:pt x="66989" y="159770"/>
                        <a:pt x="81052" y="178225"/>
                        <a:pt x="115204" y="214196"/>
                      </a:cubicBezTo>
                      <a:cubicBezTo>
                        <a:pt x="149381" y="250196"/>
                        <a:pt x="253843" y="246178"/>
                        <a:pt x="356321" y="254212"/>
                      </a:cubicBezTo>
                      <a:cubicBezTo>
                        <a:pt x="458800" y="262248"/>
                        <a:pt x="523004" y="268275"/>
                        <a:pt x="541138" y="352675"/>
                      </a:cubicBezTo>
                      <a:cubicBezTo>
                        <a:pt x="558065" y="431450"/>
                        <a:pt x="564440" y="493697"/>
                        <a:pt x="638742" y="514269"/>
                      </a:cubicBezTo>
                      <a:cubicBezTo>
                        <a:pt x="679402" y="444012"/>
                        <a:pt x="699973" y="361889"/>
                        <a:pt x="698285" y="312577"/>
                      </a:cubicBezTo>
                      <a:cubicBezTo>
                        <a:pt x="695951" y="244971"/>
                        <a:pt x="656308" y="79412"/>
                        <a:pt x="595697" y="36262"/>
                      </a:cubicBezTo>
                      <a:close/>
                    </a:path>
                  </a:pathLst>
                </a:custGeom>
                <a:solidFill>
                  <a:srgbClr val="FCAA23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5" name="任意多边形: 形状 114"/>
                <p:cNvSpPr/>
                <p:nvPr/>
              </p:nvSpPr>
              <p:spPr>
                <a:xfrm>
                  <a:off x="4735339" y="2244889"/>
                  <a:ext cx="826613" cy="382608"/>
                </a:xfrm>
                <a:custGeom>
                  <a:avLst/>
                  <a:gdLst>
                    <a:gd name="connsiteX0" fmla="*/ 188149 w 826613"/>
                    <a:gd name="connsiteY0" fmla="*/ 33692 h 382608"/>
                    <a:gd name="connsiteX1" fmla="*/ 13 w 826613"/>
                    <a:gd name="connsiteY1" fmla="*/ 299053 h 382608"/>
                    <a:gd name="connsiteX2" fmla="*/ 80254 w 826613"/>
                    <a:gd name="connsiteY2" fmla="*/ 360982 h 382608"/>
                    <a:gd name="connsiteX3" fmla="*/ 107490 w 826613"/>
                    <a:gd name="connsiteY3" fmla="*/ 316068 h 382608"/>
                    <a:gd name="connsiteX4" fmla="*/ 136189 w 826613"/>
                    <a:gd name="connsiteY4" fmla="*/ 280299 h 382608"/>
                    <a:gd name="connsiteX5" fmla="*/ 173523 w 826613"/>
                    <a:gd name="connsiteY5" fmla="*/ 273626 h 382608"/>
                    <a:gd name="connsiteX6" fmla="*/ 177530 w 826613"/>
                    <a:gd name="connsiteY6" fmla="*/ 279112 h 382608"/>
                    <a:gd name="connsiteX7" fmla="*/ 180493 w 826613"/>
                    <a:gd name="connsiteY7" fmla="*/ 292452 h 382608"/>
                    <a:gd name="connsiteX8" fmla="*/ 216531 w 826613"/>
                    <a:gd name="connsiteY8" fmla="*/ 361661 h 382608"/>
                    <a:gd name="connsiteX9" fmla="*/ 348354 w 826613"/>
                    <a:gd name="connsiteY9" fmla="*/ 378742 h 382608"/>
                    <a:gd name="connsiteX10" fmla="*/ 677797 w 826613"/>
                    <a:gd name="connsiteY10" fmla="*/ 369706 h 382608"/>
                    <a:gd name="connsiteX11" fmla="*/ 826497 w 826613"/>
                    <a:gd name="connsiteY11" fmla="*/ 366420 h 382608"/>
                    <a:gd name="connsiteX12" fmla="*/ 704086 w 826613"/>
                    <a:gd name="connsiteY12" fmla="*/ 65732 h 382608"/>
                    <a:gd name="connsiteX13" fmla="*/ 188149 w 826613"/>
                    <a:gd name="connsiteY13" fmla="*/ 33692 h 38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26613" h="382608">
                      <a:moveTo>
                        <a:pt x="188149" y="33692"/>
                      </a:moveTo>
                      <a:cubicBezTo>
                        <a:pt x="36983" y="96951"/>
                        <a:pt x="-809" y="255512"/>
                        <a:pt x="13" y="299053"/>
                      </a:cubicBezTo>
                      <a:cubicBezTo>
                        <a:pt x="835" y="342595"/>
                        <a:pt x="19189" y="355546"/>
                        <a:pt x="80254" y="360982"/>
                      </a:cubicBezTo>
                      <a:cubicBezTo>
                        <a:pt x="88543" y="345582"/>
                        <a:pt x="97702" y="330558"/>
                        <a:pt x="107490" y="316068"/>
                      </a:cubicBezTo>
                      <a:cubicBezTo>
                        <a:pt x="115966" y="303522"/>
                        <a:pt x="124178" y="289852"/>
                        <a:pt x="136189" y="280299"/>
                      </a:cubicBezTo>
                      <a:cubicBezTo>
                        <a:pt x="144974" y="273311"/>
                        <a:pt x="163236" y="265040"/>
                        <a:pt x="173523" y="273626"/>
                      </a:cubicBezTo>
                      <a:cubicBezTo>
                        <a:pt x="175325" y="275129"/>
                        <a:pt x="176598" y="277013"/>
                        <a:pt x="177530" y="279112"/>
                      </a:cubicBezTo>
                      <a:cubicBezTo>
                        <a:pt x="179324" y="283148"/>
                        <a:pt x="179860" y="287984"/>
                        <a:pt x="180493" y="292452"/>
                      </a:cubicBezTo>
                      <a:cubicBezTo>
                        <a:pt x="184280" y="319128"/>
                        <a:pt x="197631" y="342762"/>
                        <a:pt x="216531" y="361661"/>
                      </a:cubicBezTo>
                      <a:cubicBezTo>
                        <a:pt x="216531" y="361661"/>
                        <a:pt x="233337" y="378742"/>
                        <a:pt x="348354" y="378742"/>
                      </a:cubicBezTo>
                      <a:cubicBezTo>
                        <a:pt x="463370" y="378742"/>
                        <a:pt x="635075" y="391887"/>
                        <a:pt x="677797" y="369706"/>
                      </a:cubicBezTo>
                      <a:cubicBezTo>
                        <a:pt x="720519" y="347525"/>
                        <a:pt x="823213" y="363956"/>
                        <a:pt x="826497" y="366420"/>
                      </a:cubicBezTo>
                      <a:cubicBezTo>
                        <a:pt x="829781" y="368884"/>
                        <a:pt x="763236" y="126526"/>
                        <a:pt x="704086" y="65732"/>
                      </a:cubicBezTo>
                      <a:cubicBezTo>
                        <a:pt x="644931" y="4937"/>
                        <a:pt x="339315" y="-29568"/>
                        <a:pt x="188149" y="33692"/>
                      </a:cubicBezTo>
                      <a:close/>
                    </a:path>
                  </a:pathLst>
                </a:custGeom>
                <a:solidFill>
                  <a:srgbClr val="0B065A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16" name="组合 115"/>
                <p:cNvGrpSpPr/>
                <p:nvPr/>
              </p:nvGrpSpPr>
              <p:grpSpPr>
                <a:xfrm>
                  <a:off x="5083680" y="2203222"/>
                  <a:ext cx="502494" cy="407209"/>
                  <a:chOff x="5083680" y="2203222"/>
                  <a:chExt cx="502494" cy="407209"/>
                </a:xfrm>
              </p:grpSpPr>
              <p:sp>
                <p:nvSpPr>
                  <p:cNvPr id="146" name="任意多边形: 形状 145"/>
                  <p:cNvSpPr/>
                  <p:nvPr/>
                </p:nvSpPr>
                <p:spPr>
                  <a:xfrm>
                    <a:off x="5088894" y="2208423"/>
                    <a:ext cx="491264" cy="394245"/>
                  </a:xfrm>
                  <a:custGeom>
                    <a:avLst/>
                    <a:gdLst>
                      <a:gd name="connsiteX0" fmla="*/ 476770 w 491264"/>
                      <a:gd name="connsiteY0" fmla="*/ 287535 h 394245"/>
                      <a:gd name="connsiteX1" fmla="*/ 377573 w 491264"/>
                      <a:gd name="connsiteY1" fmla="*/ 113093 h 394245"/>
                      <a:gd name="connsiteX2" fmla="*/ 100910 w 491264"/>
                      <a:gd name="connsiteY2" fmla="*/ 0 h 394245"/>
                      <a:gd name="connsiteX3" fmla="*/ 66464 w 491264"/>
                      <a:gd name="connsiteY3" fmla="*/ 2185 h 394245"/>
                      <a:gd name="connsiteX4" fmla="*/ 6463 w 491264"/>
                      <a:gd name="connsiteY4" fmla="*/ 22544 h 394245"/>
                      <a:gd name="connsiteX5" fmla="*/ 477 w 491264"/>
                      <a:gd name="connsiteY5" fmla="*/ 39183 h 394245"/>
                      <a:gd name="connsiteX6" fmla="*/ 1715 w 491264"/>
                      <a:gd name="connsiteY6" fmla="*/ 42794 h 394245"/>
                      <a:gd name="connsiteX7" fmla="*/ 5531 w 491264"/>
                      <a:gd name="connsiteY7" fmla="*/ 42698 h 394245"/>
                      <a:gd name="connsiteX8" fmla="*/ 9382 w 491264"/>
                      <a:gd name="connsiteY8" fmla="*/ 42665 h 394245"/>
                      <a:gd name="connsiteX9" fmla="*/ 131935 w 491264"/>
                      <a:gd name="connsiteY9" fmla="*/ 58438 h 394245"/>
                      <a:gd name="connsiteX10" fmla="*/ 282038 w 491264"/>
                      <a:gd name="connsiteY10" fmla="*/ 154246 h 394245"/>
                      <a:gd name="connsiteX11" fmla="*/ 329035 w 491264"/>
                      <a:gd name="connsiteY11" fmla="*/ 385292 h 394245"/>
                      <a:gd name="connsiteX12" fmla="*/ 326988 w 491264"/>
                      <a:gd name="connsiteY12" fmla="*/ 394245 h 394245"/>
                      <a:gd name="connsiteX13" fmla="*/ 491264 w 491264"/>
                      <a:gd name="connsiteY13" fmla="*/ 340680 h 394245"/>
                      <a:gd name="connsiteX14" fmla="*/ 490348 w 491264"/>
                      <a:gd name="connsiteY14" fmla="*/ 336143 h 394245"/>
                      <a:gd name="connsiteX15" fmla="*/ 476770 w 491264"/>
                      <a:gd name="connsiteY15" fmla="*/ 287535 h 394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91264" h="394245">
                        <a:moveTo>
                          <a:pt x="476770" y="287535"/>
                        </a:moveTo>
                        <a:cubicBezTo>
                          <a:pt x="460337" y="237898"/>
                          <a:pt x="429790" y="167342"/>
                          <a:pt x="377573" y="113093"/>
                        </a:cubicBezTo>
                        <a:cubicBezTo>
                          <a:pt x="302377" y="34969"/>
                          <a:pt x="184437" y="0"/>
                          <a:pt x="100910" y="0"/>
                        </a:cubicBezTo>
                        <a:cubicBezTo>
                          <a:pt x="88717" y="0"/>
                          <a:pt x="77129" y="734"/>
                          <a:pt x="66464" y="2185"/>
                        </a:cubicBezTo>
                        <a:cubicBezTo>
                          <a:pt x="36295" y="6284"/>
                          <a:pt x="16103" y="13136"/>
                          <a:pt x="6463" y="22544"/>
                        </a:cubicBezTo>
                        <a:cubicBezTo>
                          <a:pt x="-2057" y="30815"/>
                          <a:pt x="194" y="38350"/>
                          <a:pt x="477" y="39183"/>
                        </a:cubicBezTo>
                        <a:lnTo>
                          <a:pt x="1715" y="42794"/>
                        </a:lnTo>
                        <a:lnTo>
                          <a:pt x="5531" y="42698"/>
                        </a:lnTo>
                        <a:cubicBezTo>
                          <a:pt x="5570" y="42698"/>
                          <a:pt x="6911" y="42665"/>
                          <a:pt x="9382" y="42665"/>
                        </a:cubicBezTo>
                        <a:cubicBezTo>
                          <a:pt x="23870" y="42665"/>
                          <a:pt x="75517" y="43801"/>
                          <a:pt x="131935" y="58438"/>
                        </a:cubicBezTo>
                        <a:cubicBezTo>
                          <a:pt x="203525" y="77010"/>
                          <a:pt x="254026" y="109242"/>
                          <a:pt x="282038" y="154246"/>
                        </a:cubicBezTo>
                        <a:cubicBezTo>
                          <a:pt x="354205" y="270203"/>
                          <a:pt x="329294" y="384156"/>
                          <a:pt x="329035" y="385292"/>
                        </a:cubicBezTo>
                        <a:lnTo>
                          <a:pt x="326988" y="394245"/>
                        </a:lnTo>
                        <a:lnTo>
                          <a:pt x="491264" y="340680"/>
                        </a:lnTo>
                        <a:lnTo>
                          <a:pt x="490348" y="336143"/>
                        </a:lnTo>
                        <a:cubicBezTo>
                          <a:pt x="490189" y="335341"/>
                          <a:pt x="486294" y="316242"/>
                          <a:pt x="476770" y="287535"/>
                        </a:cubicBezTo>
                        <a:close/>
                      </a:path>
                    </a:pathLst>
                  </a:custGeom>
                  <a:solidFill>
                    <a:srgbClr val="4052F2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" name="任意多边形: 形状 146"/>
                  <p:cNvSpPr/>
                  <p:nvPr/>
                </p:nvSpPr>
                <p:spPr>
                  <a:xfrm>
                    <a:off x="5083680" y="2203222"/>
                    <a:ext cx="502494" cy="407209"/>
                  </a:xfrm>
                  <a:custGeom>
                    <a:avLst/>
                    <a:gdLst>
                      <a:gd name="connsiteX0" fmla="*/ 486919 w 502494"/>
                      <a:gd name="connsiteY0" fmla="*/ 291093 h 407209"/>
                      <a:gd name="connsiteX1" fmla="*/ 386533 w 502494"/>
                      <a:gd name="connsiteY1" fmla="*/ 114687 h 407209"/>
                      <a:gd name="connsiteX2" fmla="*/ 106131 w 502494"/>
                      <a:gd name="connsiteY2" fmla="*/ 0 h 407209"/>
                      <a:gd name="connsiteX3" fmla="*/ 106131 w 502494"/>
                      <a:gd name="connsiteY3" fmla="*/ 10401 h 407209"/>
                      <a:gd name="connsiteX4" fmla="*/ 106129 w 502494"/>
                      <a:gd name="connsiteY4" fmla="*/ 0 h 407209"/>
                      <a:gd name="connsiteX5" fmla="*/ 70979 w 502494"/>
                      <a:gd name="connsiteY5" fmla="*/ 2231 h 407209"/>
                      <a:gd name="connsiteX6" fmla="*/ 8037 w 502494"/>
                      <a:gd name="connsiteY6" fmla="*/ 24029 h 407209"/>
                      <a:gd name="connsiteX7" fmla="*/ 772 w 502494"/>
                      <a:gd name="connsiteY7" fmla="*/ 46065 h 407209"/>
                      <a:gd name="connsiteX8" fmla="*/ 3245 w 502494"/>
                      <a:gd name="connsiteY8" fmla="*/ 53293 h 407209"/>
                      <a:gd name="connsiteX9" fmla="*/ 10882 w 502494"/>
                      <a:gd name="connsiteY9" fmla="*/ 53094 h 407209"/>
                      <a:gd name="connsiteX10" fmla="*/ 14598 w 502494"/>
                      <a:gd name="connsiteY10" fmla="*/ 53061 h 407209"/>
                      <a:gd name="connsiteX11" fmla="*/ 135846 w 502494"/>
                      <a:gd name="connsiteY11" fmla="*/ 68668 h 407209"/>
                      <a:gd name="connsiteX12" fmla="*/ 282841 w 502494"/>
                      <a:gd name="connsiteY12" fmla="*/ 162190 h 407209"/>
                      <a:gd name="connsiteX13" fmla="*/ 332908 w 502494"/>
                      <a:gd name="connsiteY13" fmla="*/ 318745 h 407209"/>
                      <a:gd name="connsiteX14" fmla="*/ 329183 w 502494"/>
                      <a:gd name="connsiteY14" fmla="*/ 389332 h 407209"/>
                      <a:gd name="connsiteX15" fmla="*/ 325121 w 502494"/>
                      <a:gd name="connsiteY15" fmla="*/ 407209 h 407209"/>
                      <a:gd name="connsiteX16" fmla="*/ 342547 w 502494"/>
                      <a:gd name="connsiteY16" fmla="*/ 401538 h 407209"/>
                      <a:gd name="connsiteX17" fmla="*/ 493693 w 502494"/>
                      <a:gd name="connsiteY17" fmla="*/ 352253 h 407209"/>
                      <a:gd name="connsiteX18" fmla="*/ 502495 w 502494"/>
                      <a:gd name="connsiteY18" fmla="*/ 349382 h 407209"/>
                      <a:gd name="connsiteX19" fmla="*/ 500666 w 502494"/>
                      <a:gd name="connsiteY19" fmla="*/ 340306 h 407209"/>
                      <a:gd name="connsiteX20" fmla="*/ 486919 w 502494"/>
                      <a:gd name="connsiteY20" fmla="*/ 291093 h 407209"/>
                      <a:gd name="connsiteX21" fmla="*/ 339318 w 502494"/>
                      <a:gd name="connsiteY21" fmla="*/ 391653 h 407209"/>
                      <a:gd name="connsiteX22" fmla="*/ 291668 w 502494"/>
                      <a:gd name="connsiteY22" fmla="*/ 156697 h 407209"/>
                      <a:gd name="connsiteX23" fmla="*/ 14596 w 502494"/>
                      <a:gd name="connsiteY23" fmla="*/ 42662 h 407209"/>
                      <a:gd name="connsiteX24" fmla="*/ 10611 w 502494"/>
                      <a:gd name="connsiteY24" fmla="*/ 42698 h 407209"/>
                      <a:gd name="connsiteX25" fmla="*/ 15298 w 502494"/>
                      <a:gd name="connsiteY25" fmla="*/ 31474 h 407209"/>
                      <a:gd name="connsiteX26" fmla="*/ 72377 w 502494"/>
                      <a:gd name="connsiteY26" fmla="*/ 12538 h 407209"/>
                      <a:gd name="connsiteX27" fmla="*/ 106124 w 502494"/>
                      <a:gd name="connsiteY27" fmla="*/ 10401 h 407209"/>
                      <a:gd name="connsiteX28" fmla="*/ 379040 w 502494"/>
                      <a:gd name="connsiteY28" fmla="*/ 121901 h 407209"/>
                      <a:gd name="connsiteX29" fmla="*/ 477045 w 502494"/>
                      <a:gd name="connsiteY29" fmla="*/ 294369 h 407209"/>
                      <a:gd name="connsiteX30" fmla="*/ 490462 w 502494"/>
                      <a:gd name="connsiteY30" fmla="*/ 342368 h 407209"/>
                      <a:gd name="connsiteX31" fmla="*/ 339318 w 502494"/>
                      <a:gd name="connsiteY31" fmla="*/ 391653 h 407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502494" h="407209">
                        <a:moveTo>
                          <a:pt x="486919" y="291093"/>
                        </a:moveTo>
                        <a:cubicBezTo>
                          <a:pt x="470319" y="240951"/>
                          <a:pt x="439427" y="169637"/>
                          <a:pt x="386533" y="114687"/>
                        </a:cubicBezTo>
                        <a:cubicBezTo>
                          <a:pt x="310277" y="35462"/>
                          <a:pt x="190755" y="0"/>
                          <a:pt x="106131" y="0"/>
                        </a:cubicBezTo>
                        <a:lnTo>
                          <a:pt x="106131" y="10401"/>
                        </a:lnTo>
                        <a:lnTo>
                          <a:pt x="106129" y="0"/>
                        </a:lnTo>
                        <a:cubicBezTo>
                          <a:pt x="93696" y="0"/>
                          <a:pt x="81870" y="752"/>
                          <a:pt x="70979" y="2231"/>
                        </a:cubicBezTo>
                        <a:cubicBezTo>
                          <a:pt x="39239" y="6544"/>
                          <a:pt x="18649" y="13674"/>
                          <a:pt x="8037" y="24029"/>
                        </a:cubicBezTo>
                        <a:cubicBezTo>
                          <a:pt x="-160" y="31986"/>
                          <a:pt x="-1003" y="40875"/>
                          <a:pt x="772" y="46065"/>
                        </a:cubicBezTo>
                        <a:lnTo>
                          <a:pt x="3245" y="53293"/>
                        </a:lnTo>
                        <a:lnTo>
                          <a:pt x="10882" y="53094"/>
                        </a:lnTo>
                        <a:cubicBezTo>
                          <a:pt x="10954" y="53092"/>
                          <a:pt x="12246" y="53061"/>
                          <a:pt x="14598" y="53061"/>
                        </a:cubicBezTo>
                        <a:cubicBezTo>
                          <a:pt x="28930" y="53061"/>
                          <a:pt x="80024" y="54187"/>
                          <a:pt x="135846" y="68668"/>
                        </a:cubicBezTo>
                        <a:cubicBezTo>
                          <a:pt x="206102" y="86892"/>
                          <a:pt x="255556" y="118358"/>
                          <a:pt x="282841" y="162190"/>
                        </a:cubicBezTo>
                        <a:cubicBezTo>
                          <a:pt x="319858" y="221669"/>
                          <a:pt x="330499" y="280156"/>
                          <a:pt x="332908" y="318745"/>
                        </a:cubicBezTo>
                        <a:cubicBezTo>
                          <a:pt x="335531" y="360773"/>
                          <a:pt x="329246" y="389051"/>
                          <a:pt x="329183" y="389332"/>
                        </a:cubicBezTo>
                        <a:lnTo>
                          <a:pt x="325121" y="407209"/>
                        </a:lnTo>
                        <a:lnTo>
                          <a:pt x="342547" y="401538"/>
                        </a:lnTo>
                        <a:lnTo>
                          <a:pt x="493693" y="352253"/>
                        </a:lnTo>
                        <a:lnTo>
                          <a:pt x="502495" y="349382"/>
                        </a:lnTo>
                        <a:lnTo>
                          <a:pt x="500666" y="340306"/>
                        </a:lnTo>
                        <a:cubicBezTo>
                          <a:pt x="500498" y="339499"/>
                          <a:pt x="496542" y="320102"/>
                          <a:pt x="486919" y="291093"/>
                        </a:cubicBezTo>
                        <a:close/>
                        <a:moveTo>
                          <a:pt x="339318" y="391653"/>
                        </a:moveTo>
                        <a:cubicBezTo>
                          <a:pt x="339318" y="391653"/>
                          <a:pt x="365915" y="275995"/>
                          <a:pt x="291668" y="156697"/>
                        </a:cubicBezTo>
                        <a:cubicBezTo>
                          <a:pt x="223484" y="47157"/>
                          <a:pt x="43644" y="42665"/>
                          <a:pt x="14596" y="42662"/>
                        </a:cubicBezTo>
                        <a:cubicBezTo>
                          <a:pt x="12000" y="42662"/>
                          <a:pt x="10611" y="42698"/>
                          <a:pt x="10611" y="42698"/>
                        </a:cubicBezTo>
                        <a:cubicBezTo>
                          <a:pt x="10611" y="42698"/>
                          <a:pt x="8897" y="37688"/>
                          <a:pt x="15298" y="31474"/>
                        </a:cubicBezTo>
                        <a:cubicBezTo>
                          <a:pt x="21913" y="25019"/>
                          <a:pt x="37287" y="17305"/>
                          <a:pt x="72377" y="12538"/>
                        </a:cubicBezTo>
                        <a:cubicBezTo>
                          <a:pt x="82803" y="11122"/>
                          <a:pt x="94129" y="10401"/>
                          <a:pt x="106124" y="10401"/>
                        </a:cubicBezTo>
                        <a:cubicBezTo>
                          <a:pt x="189381" y="10399"/>
                          <a:pt x="305079" y="45061"/>
                          <a:pt x="379040" y="121901"/>
                        </a:cubicBezTo>
                        <a:cubicBezTo>
                          <a:pt x="431404" y="176301"/>
                          <a:pt x="461617" y="247763"/>
                          <a:pt x="477045" y="294369"/>
                        </a:cubicBezTo>
                        <a:cubicBezTo>
                          <a:pt x="486581" y="323109"/>
                          <a:pt x="490462" y="342368"/>
                          <a:pt x="490462" y="342368"/>
                        </a:cubicBezTo>
                        <a:lnTo>
                          <a:pt x="339318" y="3916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17" name="任意多边形: 形状 116"/>
                <p:cNvSpPr/>
                <p:nvPr/>
              </p:nvSpPr>
              <p:spPr>
                <a:xfrm>
                  <a:off x="5094085" y="2234407"/>
                  <a:ext cx="480061" cy="360470"/>
                </a:xfrm>
                <a:custGeom>
                  <a:avLst/>
                  <a:gdLst>
                    <a:gd name="connsiteX0" fmla="*/ 345493 w 480061"/>
                    <a:gd name="connsiteY0" fmla="*/ 194320 h 360470"/>
                    <a:gd name="connsiteX1" fmla="*/ 143053 w 480061"/>
                    <a:gd name="connsiteY1" fmla="*/ 21423 h 360470"/>
                    <a:gd name="connsiteX2" fmla="*/ 4895 w 480061"/>
                    <a:gd name="connsiteY2" fmla="*/ 291 h 360470"/>
                    <a:gd name="connsiteX3" fmla="*/ 209 w 480061"/>
                    <a:gd name="connsiteY3" fmla="*/ 11515 h 360470"/>
                    <a:gd name="connsiteX4" fmla="*/ 281264 w 480061"/>
                    <a:gd name="connsiteY4" fmla="*/ 125511 h 360470"/>
                    <a:gd name="connsiteX5" fmla="*/ 328913 w 480061"/>
                    <a:gd name="connsiteY5" fmla="*/ 360470 h 360470"/>
                    <a:gd name="connsiteX6" fmla="*/ 480062 w 480061"/>
                    <a:gd name="connsiteY6" fmla="*/ 311185 h 360470"/>
                    <a:gd name="connsiteX7" fmla="*/ 466643 w 480061"/>
                    <a:gd name="connsiteY7" fmla="*/ 263185 h 360470"/>
                    <a:gd name="connsiteX8" fmla="*/ 345493 w 480061"/>
                    <a:gd name="connsiteY8" fmla="*/ 194320 h 360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0061" h="360470">
                      <a:moveTo>
                        <a:pt x="345493" y="194320"/>
                      </a:moveTo>
                      <a:cubicBezTo>
                        <a:pt x="316833" y="121278"/>
                        <a:pt x="272476" y="62110"/>
                        <a:pt x="143053" y="21423"/>
                      </a:cubicBezTo>
                      <a:cubicBezTo>
                        <a:pt x="82867" y="2513"/>
                        <a:pt x="36877" y="-1184"/>
                        <a:pt x="4895" y="291"/>
                      </a:cubicBezTo>
                      <a:cubicBezTo>
                        <a:pt x="-1506" y="6505"/>
                        <a:pt x="209" y="11515"/>
                        <a:pt x="209" y="11515"/>
                      </a:cubicBezTo>
                      <a:cubicBezTo>
                        <a:pt x="209" y="11515"/>
                        <a:pt x="206988" y="6184"/>
                        <a:pt x="281264" y="125511"/>
                      </a:cubicBezTo>
                      <a:cubicBezTo>
                        <a:pt x="355510" y="244812"/>
                        <a:pt x="328913" y="360470"/>
                        <a:pt x="328913" y="360470"/>
                      </a:cubicBezTo>
                      <a:lnTo>
                        <a:pt x="480062" y="311185"/>
                      </a:lnTo>
                      <a:cubicBezTo>
                        <a:pt x="480062" y="311185"/>
                        <a:pt x="476178" y="291925"/>
                        <a:pt x="466643" y="263185"/>
                      </a:cubicBezTo>
                      <a:cubicBezTo>
                        <a:pt x="427053" y="259809"/>
                        <a:pt x="364967" y="243900"/>
                        <a:pt x="345493" y="194320"/>
                      </a:cubicBezTo>
                      <a:close/>
                    </a:path>
                  </a:pathLst>
                </a:custGeom>
                <a:solidFill>
                  <a:srgbClr val="0502AB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18" name="组合 117"/>
                <p:cNvGrpSpPr/>
                <p:nvPr/>
              </p:nvGrpSpPr>
              <p:grpSpPr>
                <a:xfrm>
                  <a:off x="5375945" y="2528557"/>
                  <a:ext cx="276056" cy="357035"/>
                  <a:chOff x="5375945" y="2528557"/>
                  <a:chExt cx="276056" cy="357035"/>
                </a:xfrm>
              </p:grpSpPr>
              <p:sp>
                <p:nvSpPr>
                  <p:cNvPr id="144" name="任意多边形: 形状 143"/>
                  <p:cNvSpPr/>
                  <p:nvPr/>
                </p:nvSpPr>
                <p:spPr>
                  <a:xfrm>
                    <a:off x="5375945" y="2528557"/>
                    <a:ext cx="276056" cy="357035"/>
                  </a:xfrm>
                  <a:custGeom>
                    <a:avLst/>
                    <a:gdLst>
                      <a:gd name="connsiteX0" fmla="*/ 126736 w 276056"/>
                      <a:gd name="connsiteY0" fmla="*/ 3882 h 357035"/>
                      <a:gd name="connsiteX1" fmla="*/ 10897 w 276056"/>
                      <a:gd name="connsiteY1" fmla="*/ 251170 h 357035"/>
                      <a:gd name="connsiteX2" fmla="*/ 235053 w 276056"/>
                      <a:gd name="connsiteY2" fmla="*/ 330018 h 357035"/>
                      <a:gd name="connsiteX3" fmla="*/ 274596 w 276056"/>
                      <a:gd name="connsiteY3" fmla="*/ 56276 h 357035"/>
                      <a:gd name="connsiteX4" fmla="*/ 126736 w 276056"/>
                      <a:gd name="connsiteY4" fmla="*/ 3882 h 3570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6056" h="357035">
                        <a:moveTo>
                          <a:pt x="126736" y="3882"/>
                        </a:moveTo>
                        <a:cubicBezTo>
                          <a:pt x="23220" y="25243"/>
                          <a:pt x="-22786" y="147654"/>
                          <a:pt x="10897" y="251170"/>
                        </a:cubicBezTo>
                        <a:cubicBezTo>
                          <a:pt x="44581" y="354687"/>
                          <a:pt x="182343" y="385038"/>
                          <a:pt x="235053" y="330018"/>
                        </a:cubicBezTo>
                        <a:cubicBezTo>
                          <a:pt x="287760" y="274995"/>
                          <a:pt x="274596" y="56276"/>
                          <a:pt x="274596" y="56276"/>
                        </a:cubicBezTo>
                        <a:cubicBezTo>
                          <a:pt x="274596" y="56276"/>
                          <a:pt x="230252" y="-17479"/>
                          <a:pt x="126736" y="3882"/>
                        </a:cubicBezTo>
                        <a:close/>
                      </a:path>
                    </a:pathLst>
                  </a:custGeom>
                  <a:solidFill>
                    <a:srgbClr val="FCAA23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5" name="任意多边形: 形状 144"/>
                  <p:cNvSpPr/>
                  <p:nvPr/>
                </p:nvSpPr>
                <p:spPr>
                  <a:xfrm>
                    <a:off x="5375945" y="2528557"/>
                    <a:ext cx="276056" cy="357035"/>
                  </a:xfrm>
                  <a:custGeom>
                    <a:avLst/>
                    <a:gdLst>
                      <a:gd name="connsiteX0" fmla="*/ 126736 w 276056"/>
                      <a:gd name="connsiteY0" fmla="*/ 3882 h 357035"/>
                      <a:gd name="connsiteX1" fmla="*/ 10897 w 276056"/>
                      <a:gd name="connsiteY1" fmla="*/ 251170 h 357035"/>
                      <a:gd name="connsiteX2" fmla="*/ 235053 w 276056"/>
                      <a:gd name="connsiteY2" fmla="*/ 330018 h 357035"/>
                      <a:gd name="connsiteX3" fmla="*/ 274596 w 276056"/>
                      <a:gd name="connsiteY3" fmla="*/ 56276 h 357035"/>
                      <a:gd name="connsiteX4" fmla="*/ 126736 w 276056"/>
                      <a:gd name="connsiteY4" fmla="*/ 3882 h 3570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6056" h="357035">
                        <a:moveTo>
                          <a:pt x="126736" y="3882"/>
                        </a:moveTo>
                        <a:cubicBezTo>
                          <a:pt x="23220" y="25243"/>
                          <a:pt x="-22786" y="147654"/>
                          <a:pt x="10897" y="251170"/>
                        </a:cubicBezTo>
                        <a:cubicBezTo>
                          <a:pt x="44581" y="354687"/>
                          <a:pt x="182343" y="385038"/>
                          <a:pt x="235053" y="330018"/>
                        </a:cubicBezTo>
                        <a:cubicBezTo>
                          <a:pt x="287760" y="274995"/>
                          <a:pt x="274596" y="56276"/>
                          <a:pt x="274596" y="56276"/>
                        </a:cubicBezTo>
                        <a:cubicBezTo>
                          <a:pt x="274596" y="56276"/>
                          <a:pt x="230252" y="-17479"/>
                          <a:pt x="126736" y="3882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19" name="组合 118"/>
                <p:cNvGrpSpPr/>
                <p:nvPr/>
              </p:nvGrpSpPr>
              <p:grpSpPr>
                <a:xfrm>
                  <a:off x="5440523" y="2550793"/>
                  <a:ext cx="280413" cy="322312"/>
                  <a:chOff x="5440523" y="2550793"/>
                  <a:chExt cx="280413" cy="322312"/>
                </a:xfrm>
              </p:grpSpPr>
              <p:sp>
                <p:nvSpPr>
                  <p:cNvPr id="142" name="任意多边形: 形状 141"/>
                  <p:cNvSpPr/>
                  <p:nvPr/>
                </p:nvSpPr>
                <p:spPr>
                  <a:xfrm>
                    <a:off x="5445724" y="2555994"/>
                    <a:ext cx="270011" cy="311911"/>
                  </a:xfrm>
                  <a:custGeom>
                    <a:avLst/>
                    <a:gdLst>
                      <a:gd name="connsiteX0" fmla="*/ 270012 w 270011"/>
                      <a:gd name="connsiteY0" fmla="*/ 155956 h 311911"/>
                      <a:gd name="connsiteX1" fmla="*/ 135006 w 270011"/>
                      <a:gd name="connsiteY1" fmla="*/ 311912 h 311911"/>
                      <a:gd name="connsiteX2" fmla="*/ 0 w 270011"/>
                      <a:gd name="connsiteY2" fmla="*/ 155956 h 311911"/>
                      <a:gd name="connsiteX3" fmla="*/ 135006 w 270011"/>
                      <a:gd name="connsiteY3" fmla="*/ 0 h 311911"/>
                      <a:gd name="connsiteX4" fmla="*/ 270012 w 270011"/>
                      <a:gd name="connsiteY4" fmla="*/ 155956 h 311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0011" h="311911">
                        <a:moveTo>
                          <a:pt x="270012" y="155956"/>
                        </a:moveTo>
                        <a:cubicBezTo>
                          <a:pt x="270012" y="242088"/>
                          <a:pt x="209567" y="311912"/>
                          <a:pt x="135006" y="311912"/>
                        </a:cubicBezTo>
                        <a:cubicBezTo>
                          <a:pt x="60444" y="311912"/>
                          <a:pt x="0" y="242088"/>
                          <a:pt x="0" y="155956"/>
                        </a:cubicBezTo>
                        <a:cubicBezTo>
                          <a:pt x="0" y="69824"/>
                          <a:pt x="60445" y="0"/>
                          <a:pt x="135006" y="0"/>
                        </a:cubicBezTo>
                        <a:cubicBezTo>
                          <a:pt x="209568" y="0"/>
                          <a:pt x="270012" y="69824"/>
                          <a:pt x="270012" y="155956"/>
                        </a:cubicBezTo>
                        <a:close/>
                      </a:path>
                    </a:pathLst>
                  </a:custGeom>
                  <a:solidFill>
                    <a:srgbClr val="4052F2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3" name="任意多边形: 形状 142"/>
                  <p:cNvSpPr/>
                  <p:nvPr/>
                </p:nvSpPr>
                <p:spPr>
                  <a:xfrm>
                    <a:off x="5440523" y="2550793"/>
                    <a:ext cx="280413" cy="322312"/>
                  </a:xfrm>
                  <a:custGeom>
                    <a:avLst/>
                    <a:gdLst>
                      <a:gd name="connsiteX0" fmla="*/ 140207 w 280413"/>
                      <a:gd name="connsiteY0" fmla="*/ 0 h 322312"/>
                      <a:gd name="connsiteX1" fmla="*/ 0 w 280413"/>
                      <a:gd name="connsiteY1" fmla="*/ 161156 h 322312"/>
                      <a:gd name="connsiteX2" fmla="*/ 140207 w 280413"/>
                      <a:gd name="connsiteY2" fmla="*/ 322313 h 322312"/>
                      <a:gd name="connsiteX3" fmla="*/ 280413 w 280413"/>
                      <a:gd name="connsiteY3" fmla="*/ 161156 h 322312"/>
                      <a:gd name="connsiteX4" fmla="*/ 140207 w 280413"/>
                      <a:gd name="connsiteY4" fmla="*/ 0 h 322312"/>
                      <a:gd name="connsiteX5" fmla="*/ 140207 w 280413"/>
                      <a:gd name="connsiteY5" fmla="*/ 311912 h 322312"/>
                      <a:gd name="connsiteX6" fmla="*/ 10402 w 280413"/>
                      <a:gd name="connsiteY6" fmla="*/ 161156 h 322312"/>
                      <a:gd name="connsiteX7" fmla="*/ 140207 w 280413"/>
                      <a:gd name="connsiteY7" fmla="*/ 10401 h 322312"/>
                      <a:gd name="connsiteX8" fmla="*/ 270012 w 280413"/>
                      <a:gd name="connsiteY8" fmla="*/ 161156 h 322312"/>
                      <a:gd name="connsiteX9" fmla="*/ 140207 w 280413"/>
                      <a:gd name="connsiteY9" fmla="*/ 311912 h 322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413" h="322312">
                        <a:moveTo>
                          <a:pt x="140207" y="0"/>
                        </a:moveTo>
                        <a:cubicBezTo>
                          <a:pt x="62896" y="0"/>
                          <a:pt x="0" y="72295"/>
                          <a:pt x="0" y="161156"/>
                        </a:cubicBezTo>
                        <a:cubicBezTo>
                          <a:pt x="0" y="250018"/>
                          <a:pt x="62898" y="322313"/>
                          <a:pt x="140207" y="322313"/>
                        </a:cubicBezTo>
                        <a:cubicBezTo>
                          <a:pt x="217515" y="322313"/>
                          <a:pt x="280413" y="250018"/>
                          <a:pt x="280413" y="161156"/>
                        </a:cubicBezTo>
                        <a:cubicBezTo>
                          <a:pt x="280413" y="72295"/>
                          <a:pt x="217515" y="0"/>
                          <a:pt x="140207" y="0"/>
                        </a:cubicBezTo>
                        <a:close/>
                        <a:moveTo>
                          <a:pt x="140207" y="311912"/>
                        </a:moveTo>
                        <a:cubicBezTo>
                          <a:pt x="68517" y="311912"/>
                          <a:pt x="10402" y="244417"/>
                          <a:pt x="10402" y="161156"/>
                        </a:cubicBezTo>
                        <a:cubicBezTo>
                          <a:pt x="10402" y="77896"/>
                          <a:pt x="68517" y="10401"/>
                          <a:pt x="140207" y="10401"/>
                        </a:cubicBezTo>
                        <a:cubicBezTo>
                          <a:pt x="211897" y="10401"/>
                          <a:pt x="270012" y="77896"/>
                          <a:pt x="270012" y="161156"/>
                        </a:cubicBezTo>
                        <a:cubicBezTo>
                          <a:pt x="270012" y="244417"/>
                          <a:pt x="211895" y="311912"/>
                          <a:pt x="140207" y="31191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20" name="组合 119"/>
                <p:cNvGrpSpPr/>
                <p:nvPr/>
              </p:nvGrpSpPr>
              <p:grpSpPr>
                <a:xfrm>
                  <a:off x="5496830" y="2789100"/>
                  <a:ext cx="291677" cy="714984"/>
                  <a:chOff x="5496830" y="2789100"/>
                  <a:chExt cx="291677" cy="714984"/>
                </a:xfrm>
              </p:grpSpPr>
              <p:sp>
                <p:nvSpPr>
                  <p:cNvPr id="140" name="任意多边形: 形状 139"/>
                  <p:cNvSpPr/>
                  <p:nvPr/>
                </p:nvSpPr>
                <p:spPr>
                  <a:xfrm>
                    <a:off x="5502028" y="2794307"/>
                    <a:ext cx="281312" cy="704586"/>
                  </a:xfrm>
                  <a:custGeom>
                    <a:avLst/>
                    <a:gdLst>
                      <a:gd name="connsiteX0" fmla="*/ 273122 w 281312"/>
                      <a:gd name="connsiteY0" fmla="*/ 209191 h 704586"/>
                      <a:gd name="connsiteX1" fmla="*/ 259488 w 281312"/>
                      <a:gd name="connsiteY1" fmla="*/ 204241 h 704586"/>
                      <a:gd name="connsiteX2" fmla="*/ 237219 w 281312"/>
                      <a:gd name="connsiteY2" fmla="*/ 214910 h 704586"/>
                      <a:gd name="connsiteX3" fmla="*/ 239667 w 281312"/>
                      <a:gd name="connsiteY3" fmla="*/ 197849 h 704586"/>
                      <a:gd name="connsiteX4" fmla="*/ 239654 w 281312"/>
                      <a:gd name="connsiteY4" fmla="*/ 60304 h 704586"/>
                      <a:gd name="connsiteX5" fmla="*/ 225004 w 281312"/>
                      <a:gd name="connsiteY5" fmla="*/ 52855 h 704586"/>
                      <a:gd name="connsiteX6" fmla="*/ 190355 w 281312"/>
                      <a:gd name="connsiteY6" fmla="*/ 83784 h 704586"/>
                      <a:gd name="connsiteX7" fmla="*/ 179576 w 281312"/>
                      <a:gd name="connsiteY7" fmla="*/ 17862 h 704586"/>
                      <a:gd name="connsiteX8" fmla="*/ 163411 w 281312"/>
                      <a:gd name="connsiteY8" fmla="*/ 5234 h 704586"/>
                      <a:gd name="connsiteX9" fmla="*/ 139347 w 281312"/>
                      <a:gd name="connsiteY9" fmla="*/ 13980 h 704586"/>
                      <a:gd name="connsiteX10" fmla="*/ 127095 w 281312"/>
                      <a:gd name="connsiteY10" fmla="*/ 3018 h 704586"/>
                      <a:gd name="connsiteX11" fmla="*/ 111315 w 281312"/>
                      <a:gd name="connsiteY11" fmla="*/ 0 h 704586"/>
                      <a:gd name="connsiteX12" fmla="*/ 76262 w 281312"/>
                      <a:gd name="connsiteY12" fmla="*/ 36336 h 704586"/>
                      <a:gd name="connsiteX13" fmla="*/ 40497 w 281312"/>
                      <a:gd name="connsiteY13" fmla="*/ 166113 h 704586"/>
                      <a:gd name="connsiteX14" fmla="*/ 37681 w 281312"/>
                      <a:gd name="connsiteY14" fmla="*/ 209486 h 704586"/>
                      <a:gd name="connsiteX15" fmla="*/ 261 w 281312"/>
                      <a:gd name="connsiteY15" fmla="*/ 373308 h 704586"/>
                      <a:gd name="connsiteX16" fmla="*/ 32151 w 281312"/>
                      <a:gd name="connsiteY16" fmla="*/ 470250 h 704586"/>
                      <a:gd name="connsiteX17" fmla="*/ 44065 w 281312"/>
                      <a:gd name="connsiteY17" fmla="*/ 495055 h 704586"/>
                      <a:gd name="connsiteX18" fmla="*/ 33096 w 281312"/>
                      <a:gd name="connsiteY18" fmla="*/ 660296 h 704586"/>
                      <a:gd name="connsiteX19" fmla="*/ 30531 w 281312"/>
                      <a:gd name="connsiteY19" fmla="*/ 696039 h 704586"/>
                      <a:gd name="connsiteX20" fmla="*/ 35154 w 281312"/>
                      <a:gd name="connsiteY20" fmla="*/ 696859 h 704586"/>
                      <a:gd name="connsiteX21" fmla="*/ 41592 w 281312"/>
                      <a:gd name="connsiteY21" fmla="*/ 698037 h 704586"/>
                      <a:gd name="connsiteX22" fmla="*/ 102740 w 281312"/>
                      <a:gd name="connsiteY22" fmla="*/ 704587 h 704586"/>
                      <a:gd name="connsiteX23" fmla="*/ 172534 w 281312"/>
                      <a:gd name="connsiteY23" fmla="*/ 695683 h 704586"/>
                      <a:gd name="connsiteX24" fmla="*/ 251792 w 281312"/>
                      <a:gd name="connsiteY24" fmla="*/ 649345 h 704586"/>
                      <a:gd name="connsiteX25" fmla="*/ 253568 w 281312"/>
                      <a:gd name="connsiteY25" fmla="*/ 646942 h 704586"/>
                      <a:gd name="connsiteX26" fmla="*/ 252387 w 281312"/>
                      <a:gd name="connsiteY26" fmla="*/ 644199 h 704586"/>
                      <a:gd name="connsiteX27" fmla="*/ 244964 w 281312"/>
                      <a:gd name="connsiteY27" fmla="*/ 627107 h 704586"/>
                      <a:gd name="connsiteX28" fmla="*/ 241745 w 281312"/>
                      <a:gd name="connsiteY28" fmla="*/ 619721 h 704586"/>
                      <a:gd name="connsiteX29" fmla="*/ 179620 w 281312"/>
                      <a:gd name="connsiteY29" fmla="*/ 451039 h 704586"/>
                      <a:gd name="connsiteX30" fmla="*/ 252288 w 281312"/>
                      <a:gd name="connsiteY30" fmla="*/ 295883 h 704586"/>
                      <a:gd name="connsiteX31" fmla="*/ 253605 w 281312"/>
                      <a:gd name="connsiteY31" fmla="*/ 293729 h 704586"/>
                      <a:gd name="connsiteX32" fmla="*/ 273122 w 281312"/>
                      <a:gd name="connsiteY32" fmla="*/ 209191 h 704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81312" h="704586">
                        <a:moveTo>
                          <a:pt x="273122" y="209191"/>
                        </a:moveTo>
                        <a:cubicBezTo>
                          <a:pt x="268963" y="205907"/>
                          <a:pt x="264376" y="204241"/>
                          <a:pt x="259488" y="204241"/>
                        </a:cubicBezTo>
                        <a:cubicBezTo>
                          <a:pt x="250943" y="204241"/>
                          <a:pt x="243160" y="209352"/>
                          <a:pt x="237219" y="214910"/>
                        </a:cubicBezTo>
                        <a:cubicBezTo>
                          <a:pt x="237920" y="209782"/>
                          <a:pt x="238768" y="203993"/>
                          <a:pt x="239667" y="197849"/>
                        </a:cubicBezTo>
                        <a:cubicBezTo>
                          <a:pt x="248739" y="135883"/>
                          <a:pt x="255564" y="78735"/>
                          <a:pt x="239654" y="60304"/>
                        </a:cubicBezTo>
                        <a:cubicBezTo>
                          <a:pt x="235383" y="55361"/>
                          <a:pt x="230453" y="52855"/>
                          <a:pt x="225004" y="52855"/>
                        </a:cubicBezTo>
                        <a:cubicBezTo>
                          <a:pt x="211198" y="52855"/>
                          <a:pt x="198306" y="70235"/>
                          <a:pt x="190355" y="83784"/>
                        </a:cubicBezTo>
                        <a:cubicBezTo>
                          <a:pt x="187936" y="64074"/>
                          <a:pt x="183654" y="32384"/>
                          <a:pt x="179576" y="17862"/>
                        </a:cubicBezTo>
                        <a:cubicBezTo>
                          <a:pt x="177288" y="9718"/>
                          <a:pt x="171549" y="5234"/>
                          <a:pt x="163411" y="5234"/>
                        </a:cubicBezTo>
                        <a:cubicBezTo>
                          <a:pt x="154896" y="5234"/>
                          <a:pt x="145256" y="10287"/>
                          <a:pt x="139347" y="13980"/>
                        </a:cubicBezTo>
                        <a:cubicBezTo>
                          <a:pt x="137092" y="9975"/>
                          <a:pt x="133249" y="5209"/>
                          <a:pt x="127095" y="3018"/>
                        </a:cubicBezTo>
                        <a:cubicBezTo>
                          <a:pt x="121516" y="1016"/>
                          <a:pt x="116208" y="0"/>
                          <a:pt x="111315" y="0"/>
                        </a:cubicBezTo>
                        <a:cubicBezTo>
                          <a:pt x="88532" y="0"/>
                          <a:pt x="78887" y="21689"/>
                          <a:pt x="76262" y="36336"/>
                        </a:cubicBezTo>
                        <a:cubicBezTo>
                          <a:pt x="43322" y="40737"/>
                          <a:pt x="41695" y="112946"/>
                          <a:pt x="40497" y="166113"/>
                        </a:cubicBezTo>
                        <a:cubicBezTo>
                          <a:pt x="40049" y="185962"/>
                          <a:pt x="39664" y="203102"/>
                          <a:pt x="37681" y="209486"/>
                        </a:cubicBezTo>
                        <a:cubicBezTo>
                          <a:pt x="32197" y="227180"/>
                          <a:pt x="4614" y="318233"/>
                          <a:pt x="261" y="373308"/>
                        </a:cubicBezTo>
                        <a:cubicBezTo>
                          <a:pt x="-2576" y="409187"/>
                          <a:pt x="18321" y="445933"/>
                          <a:pt x="32151" y="470250"/>
                        </a:cubicBezTo>
                        <a:cubicBezTo>
                          <a:pt x="38009" y="480548"/>
                          <a:pt x="44065" y="491200"/>
                          <a:pt x="44065" y="495055"/>
                        </a:cubicBezTo>
                        <a:cubicBezTo>
                          <a:pt x="44065" y="500454"/>
                          <a:pt x="42161" y="533502"/>
                          <a:pt x="33096" y="660296"/>
                        </a:cubicBezTo>
                        <a:lnTo>
                          <a:pt x="30531" y="696039"/>
                        </a:lnTo>
                        <a:lnTo>
                          <a:pt x="35154" y="696859"/>
                        </a:lnTo>
                        <a:cubicBezTo>
                          <a:pt x="37180" y="697219"/>
                          <a:pt x="39326" y="697617"/>
                          <a:pt x="41592" y="698037"/>
                        </a:cubicBezTo>
                        <a:cubicBezTo>
                          <a:pt x="56477" y="700802"/>
                          <a:pt x="76865" y="704587"/>
                          <a:pt x="102740" y="704587"/>
                        </a:cubicBezTo>
                        <a:cubicBezTo>
                          <a:pt x="125440" y="704587"/>
                          <a:pt x="148922" y="701591"/>
                          <a:pt x="172534" y="695683"/>
                        </a:cubicBezTo>
                        <a:cubicBezTo>
                          <a:pt x="222028" y="683310"/>
                          <a:pt x="241472" y="663312"/>
                          <a:pt x="251792" y="649345"/>
                        </a:cubicBezTo>
                        <a:lnTo>
                          <a:pt x="253568" y="646942"/>
                        </a:lnTo>
                        <a:lnTo>
                          <a:pt x="252387" y="644199"/>
                        </a:lnTo>
                        <a:cubicBezTo>
                          <a:pt x="250137" y="638963"/>
                          <a:pt x="247635" y="633229"/>
                          <a:pt x="244964" y="627107"/>
                        </a:cubicBezTo>
                        <a:lnTo>
                          <a:pt x="241745" y="619721"/>
                        </a:lnTo>
                        <a:cubicBezTo>
                          <a:pt x="220262" y="570395"/>
                          <a:pt x="175565" y="467753"/>
                          <a:pt x="179620" y="451039"/>
                        </a:cubicBezTo>
                        <a:cubicBezTo>
                          <a:pt x="185689" y="426051"/>
                          <a:pt x="240485" y="315191"/>
                          <a:pt x="252288" y="295883"/>
                        </a:cubicBezTo>
                        <a:lnTo>
                          <a:pt x="253605" y="293729"/>
                        </a:lnTo>
                        <a:cubicBezTo>
                          <a:pt x="268031" y="270179"/>
                          <a:pt x="294870" y="226347"/>
                          <a:pt x="273122" y="209191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1" name="任意多边形: 形状 140"/>
                  <p:cNvSpPr/>
                  <p:nvPr/>
                </p:nvSpPr>
                <p:spPr>
                  <a:xfrm>
                    <a:off x="5496830" y="2789100"/>
                    <a:ext cx="291677" cy="714984"/>
                  </a:xfrm>
                  <a:custGeom>
                    <a:avLst/>
                    <a:gdLst>
                      <a:gd name="connsiteX0" fmla="*/ 261926 w 291677"/>
                      <a:gd name="connsiteY0" fmla="*/ 303803 h 714984"/>
                      <a:gd name="connsiteX1" fmla="*/ 263243 w 291677"/>
                      <a:gd name="connsiteY1" fmla="*/ 301649 h 714984"/>
                      <a:gd name="connsiteX2" fmla="*/ 281538 w 291677"/>
                      <a:gd name="connsiteY2" fmla="*/ 210312 h 714984"/>
                      <a:gd name="connsiteX3" fmla="*/ 264689 w 291677"/>
                      <a:gd name="connsiteY3" fmla="*/ 204245 h 714984"/>
                      <a:gd name="connsiteX4" fmla="*/ 249309 w 291677"/>
                      <a:gd name="connsiteY4" fmla="*/ 208611 h 714984"/>
                      <a:gd name="connsiteX5" fmla="*/ 250013 w 291677"/>
                      <a:gd name="connsiteY5" fmla="*/ 203808 h 714984"/>
                      <a:gd name="connsiteX6" fmla="*/ 248792 w 291677"/>
                      <a:gd name="connsiteY6" fmla="*/ 62113 h 714984"/>
                      <a:gd name="connsiteX7" fmla="*/ 230204 w 291677"/>
                      <a:gd name="connsiteY7" fmla="*/ 52860 h 714984"/>
                      <a:gd name="connsiteX8" fmla="*/ 198927 w 291677"/>
                      <a:gd name="connsiteY8" fmla="*/ 74357 h 714984"/>
                      <a:gd name="connsiteX9" fmla="*/ 189783 w 291677"/>
                      <a:gd name="connsiteY9" fmla="*/ 21660 h 714984"/>
                      <a:gd name="connsiteX10" fmla="*/ 168611 w 291677"/>
                      <a:gd name="connsiteY10" fmla="*/ 5236 h 714984"/>
                      <a:gd name="connsiteX11" fmla="*/ 146144 w 291677"/>
                      <a:gd name="connsiteY11" fmla="*/ 12199 h 714984"/>
                      <a:gd name="connsiteX12" fmla="*/ 134029 w 291677"/>
                      <a:gd name="connsiteY12" fmla="*/ 3317 h 714984"/>
                      <a:gd name="connsiteX13" fmla="*/ 116517 w 291677"/>
                      <a:gd name="connsiteY13" fmla="*/ 0 h 714984"/>
                      <a:gd name="connsiteX14" fmla="*/ 81629 w 291677"/>
                      <a:gd name="connsiteY14" fmla="*/ 24087 h 714984"/>
                      <a:gd name="connsiteX15" fmla="*/ 77153 w 291677"/>
                      <a:gd name="connsiteY15" fmla="*/ 37082 h 714984"/>
                      <a:gd name="connsiteX16" fmla="*/ 46372 w 291677"/>
                      <a:gd name="connsiteY16" fmla="*/ 87928 h 714984"/>
                      <a:gd name="connsiteX17" fmla="*/ 40498 w 291677"/>
                      <a:gd name="connsiteY17" fmla="*/ 171195 h 714984"/>
                      <a:gd name="connsiteX18" fmla="*/ 37918 w 291677"/>
                      <a:gd name="connsiteY18" fmla="*/ 213141 h 714984"/>
                      <a:gd name="connsiteX19" fmla="*/ 278 w 291677"/>
                      <a:gd name="connsiteY19" fmla="*/ 378096 h 714984"/>
                      <a:gd name="connsiteX20" fmla="*/ 32831 w 291677"/>
                      <a:gd name="connsiteY20" fmla="*/ 478018 h 714984"/>
                      <a:gd name="connsiteX21" fmla="*/ 44066 w 291677"/>
                      <a:gd name="connsiteY21" fmla="*/ 500364 h 714984"/>
                      <a:gd name="connsiteX22" fmla="*/ 33111 w 291677"/>
                      <a:gd name="connsiteY22" fmla="*/ 665121 h 714984"/>
                      <a:gd name="connsiteX23" fmla="*/ 32133 w 291677"/>
                      <a:gd name="connsiteY23" fmla="*/ 678815 h 714984"/>
                      <a:gd name="connsiteX24" fmla="*/ 30889 w 291677"/>
                      <a:gd name="connsiteY24" fmla="*/ 696171 h 714984"/>
                      <a:gd name="connsiteX25" fmla="*/ 30203 w 291677"/>
                      <a:gd name="connsiteY25" fmla="*/ 705534 h 714984"/>
                      <a:gd name="connsiteX26" fmla="*/ 39448 w 291677"/>
                      <a:gd name="connsiteY26" fmla="*/ 707174 h 714984"/>
                      <a:gd name="connsiteX27" fmla="*/ 45844 w 291677"/>
                      <a:gd name="connsiteY27" fmla="*/ 708346 h 714984"/>
                      <a:gd name="connsiteX28" fmla="*/ 107942 w 291677"/>
                      <a:gd name="connsiteY28" fmla="*/ 714984 h 714984"/>
                      <a:gd name="connsiteX29" fmla="*/ 178999 w 291677"/>
                      <a:gd name="connsiteY29" fmla="*/ 705926 h 714984"/>
                      <a:gd name="connsiteX30" fmla="*/ 261176 w 291677"/>
                      <a:gd name="connsiteY30" fmla="*/ 657634 h 714984"/>
                      <a:gd name="connsiteX31" fmla="*/ 264726 w 291677"/>
                      <a:gd name="connsiteY31" fmla="*/ 652831 h 714984"/>
                      <a:gd name="connsiteX32" fmla="*/ 262366 w 291677"/>
                      <a:gd name="connsiteY32" fmla="*/ 647343 h 714984"/>
                      <a:gd name="connsiteX33" fmla="*/ 254910 w 291677"/>
                      <a:gd name="connsiteY33" fmla="*/ 630178 h 714984"/>
                      <a:gd name="connsiteX34" fmla="*/ 251714 w 291677"/>
                      <a:gd name="connsiteY34" fmla="*/ 622845 h 714984"/>
                      <a:gd name="connsiteX35" fmla="*/ 209311 w 291677"/>
                      <a:gd name="connsiteY35" fmla="*/ 521887 h 714984"/>
                      <a:gd name="connsiteX36" fmla="*/ 189887 w 291677"/>
                      <a:gd name="connsiteY36" fmla="*/ 457418 h 714984"/>
                      <a:gd name="connsiteX37" fmla="*/ 261926 w 291677"/>
                      <a:gd name="connsiteY37" fmla="*/ 303803 h 714984"/>
                      <a:gd name="connsiteX38" fmla="*/ 242177 w 291677"/>
                      <a:gd name="connsiteY38" fmla="*/ 627004 h 714984"/>
                      <a:gd name="connsiteX39" fmla="*/ 252811 w 291677"/>
                      <a:gd name="connsiteY39" fmla="*/ 651457 h 714984"/>
                      <a:gd name="connsiteX40" fmla="*/ 176474 w 291677"/>
                      <a:gd name="connsiteY40" fmla="*/ 695841 h 714984"/>
                      <a:gd name="connsiteX41" fmla="*/ 107942 w 291677"/>
                      <a:gd name="connsiteY41" fmla="*/ 704589 h 714984"/>
                      <a:gd name="connsiteX42" fmla="*/ 41264 w 291677"/>
                      <a:gd name="connsiteY42" fmla="*/ 696938 h 714984"/>
                      <a:gd name="connsiteX43" fmla="*/ 43486 w 291677"/>
                      <a:gd name="connsiteY43" fmla="*/ 665868 h 714984"/>
                      <a:gd name="connsiteX44" fmla="*/ 54467 w 291677"/>
                      <a:gd name="connsiteY44" fmla="*/ 500256 h 714984"/>
                      <a:gd name="connsiteX45" fmla="*/ 10647 w 291677"/>
                      <a:gd name="connsiteY45" fmla="*/ 378920 h 714984"/>
                      <a:gd name="connsiteX46" fmla="*/ 47851 w 291677"/>
                      <a:gd name="connsiteY46" fmla="*/ 216227 h 714984"/>
                      <a:gd name="connsiteX47" fmla="*/ 84702 w 291677"/>
                      <a:gd name="connsiteY47" fmla="*/ 46527 h 714984"/>
                      <a:gd name="connsiteX48" fmla="*/ 86018 w 291677"/>
                      <a:gd name="connsiteY48" fmla="*/ 46571 h 714984"/>
                      <a:gd name="connsiteX49" fmla="*/ 116514 w 291677"/>
                      <a:gd name="connsiteY49" fmla="*/ 10404 h 714984"/>
                      <a:gd name="connsiteX50" fmla="*/ 130536 w 291677"/>
                      <a:gd name="connsiteY50" fmla="*/ 13116 h 714984"/>
                      <a:gd name="connsiteX51" fmla="*/ 142267 w 291677"/>
                      <a:gd name="connsiteY51" fmla="*/ 27019 h 714984"/>
                      <a:gd name="connsiteX52" fmla="*/ 168609 w 291677"/>
                      <a:gd name="connsiteY52" fmla="*/ 15639 h 714984"/>
                      <a:gd name="connsiteX53" fmla="*/ 179767 w 291677"/>
                      <a:gd name="connsiteY53" fmla="*/ 24473 h 714984"/>
                      <a:gd name="connsiteX54" fmla="*/ 192355 w 291677"/>
                      <a:gd name="connsiteY54" fmla="*/ 106409 h 714984"/>
                      <a:gd name="connsiteX55" fmla="*/ 230202 w 291677"/>
                      <a:gd name="connsiteY55" fmla="*/ 63261 h 714984"/>
                      <a:gd name="connsiteX56" fmla="*/ 240915 w 291677"/>
                      <a:gd name="connsiteY56" fmla="*/ 68910 h 714984"/>
                      <a:gd name="connsiteX57" fmla="*/ 235397 w 291677"/>
                      <a:gd name="connsiteY57" fmla="*/ 236584 h 714984"/>
                      <a:gd name="connsiteX58" fmla="*/ 264682 w 291677"/>
                      <a:gd name="connsiteY58" fmla="*/ 214647 h 714984"/>
                      <a:gd name="connsiteX59" fmla="*/ 275093 w 291677"/>
                      <a:gd name="connsiteY59" fmla="*/ 218478 h 714984"/>
                      <a:gd name="connsiteX60" fmla="*/ 253048 w 291677"/>
                      <a:gd name="connsiteY60" fmla="*/ 298378 h 714984"/>
                      <a:gd name="connsiteX61" fmla="*/ 179764 w 291677"/>
                      <a:gd name="connsiteY61" fmla="*/ 455018 h 714984"/>
                      <a:gd name="connsiteX62" fmla="*/ 242177 w 291677"/>
                      <a:gd name="connsiteY62" fmla="*/ 627004 h 714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291677" h="714984">
                        <a:moveTo>
                          <a:pt x="261926" y="303803"/>
                        </a:moveTo>
                        <a:lnTo>
                          <a:pt x="263243" y="301649"/>
                        </a:lnTo>
                        <a:cubicBezTo>
                          <a:pt x="278504" y="276725"/>
                          <a:pt x="306912" y="230330"/>
                          <a:pt x="281538" y="210312"/>
                        </a:cubicBezTo>
                        <a:cubicBezTo>
                          <a:pt x="276444" y="206287"/>
                          <a:pt x="270773" y="204245"/>
                          <a:pt x="264689" y="204245"/>
                        </a:cubicBezTo>
                        <a:cubicBezTo>
                          <a:pt x="259165" y="204245"/>
                          <a:pt x="253976" y="205999"/>
                          <a:pt x="249309" y="208611"/>
                        </a:cubicBezTo>
                        <a:cubicBezTo>
                          <a:pt x="249538" y="207039"/>
                          <a:pt x="249773" y="205437"/>
                          <a:pt x="250013" y="203808"/>
                        </a:cubicBezTo>
                        <a:cubicBezTo>
                          <a:pt x="259618" y="138187"/>
                          <a:pt x="266158" y="82232"/>
                          <a:pt x="248792" y="62113"/>
                        </a:cubicBezTo>
                        <a:cubicBezTo>
                          <a:pt x="242181" y="54464"/>
                          <a:pt x="235035" y="52860"/>
                          <a:pt x="230204" y="52860"/>
                        </a:cubicBezTo>
                        <a:cubicBezTo>
                          <a:pt x="219719" y="52860"/>
                          <a:pt x="209453" y="59904"/>
                          <a:pt x="198927" y="74357"/>
                        </a:cubicBezTo>
                        <a:cubicBezTo>
                          <a:pt x="196445" y="55684"/>
                          <a:pt x="193060" y="33332"/>
                          <a:pt x="189783" y="21660"/>
                        </a:cubicBezTo>
                        <a:cubicBezTo>
                          <a:pt x="186895" y="11377"/>
                          <a:pt x="178979" y="5236"/>
                          <a:pt x="168611" y="5236"/>
                        </a:cubicBezTo>
                        <a:cubicBezTo>
                          <a:pt x="160782" y="5236"/>
                          <a:pt x="152479" y="8722"/>
                          <a:pt x="146144" y="12199"/>
                        </a:cubicBezTo>
                        <a:cubicBezTo>
                          <a:pt x="143351" y="8661"/>
                          <a:pt x="139434" y="5242"/>
                          <a:pt x="134029" y="3317"/>
                        </a:cubicBezTo>
                        <a:cubicBezTo>
                          <a:pt x="127909" y="1119"/>
                          <a:pt x="122007" y="0"/>
                          <a:pt x="116517" y="0"/>
                        </a:cubicBezTo>
                        <a:cubicBezTo>
                          <a:pt x="101266" y="0"/>
                          <a:pt x="88876" y="8555"/>
                          <a:pt x="81629" y="24087"/>
                        </a:cubicBezTo>
                        <a:cubicBezTo>
                          <a:pt x="79455" y="28746"/>
                          <a:pt x="78050" y="33336"/>
                          <a:pt x="77153" y="37082"/>
                        </a:cubicBezTo>
                        <a:cubicBezTo>
                          <a:pt x="54370" y="43146"/>
                          <a:pt x="48449" y="76306"/>
                          <a:pt x="46372" y="87928"/>
                        </a:cubicBezTo>
                        <a:cubicBezTo>
                          <a:pt x="41798" y="113537"/>
                          <a:pt x="41079" y="145506"/>
                          <a:pt x="40498" y="171195"/>
                        </a:cubicBezTo>
                        <a:cubicBezTo>
                          <a:pt x="40096" y="189021"/>
                          <a:pt x="39681" y="207457"/>
                          <a:pt x="37918" y="213141"/>
                        </a:cubicBezTo>
                        <a:cubicBezTo>
                          <a:pt x="32403" y="230930"/>
                          <a:pt x="4674" y="322473"/>
                          <a:pt x="278" y="378096"/>
                        </a:cubicBezTo>
                        <a:cubicBezTo>
                          <a:pt x="-2685" y="415566"/>
                          <a:pt x="18687" y="453149"/>
                          <a:pt x="32831" y="478018"/>
                        </a:cubicBezTo>
                        <a:cubicBezTo>
                          <a:pt x="37658" y="486503"/>
                          <a:pt x="43657" y="497053"/>
                          <a:pt x="44066" y="500364"/>
                        </a:cubicBezTo>
                        <a:cubicBezTo>
                          <a:pt x="44042" y="505057"/>
                          <a:pt x="42565" y="532902"/>
                          <a:pt x="33111" y="665121"/>
                        </a:cubicBezTo>
                        <a:lnTo>
                          <a:pt x="32133" y="678815"/>
                        </a:lnTo>
                        <a:cubicBezTo>
                          <a:pt x="31662" y="685429"/>
                          <a:pt x="31247" y="691295"/>
                          <a:pt x="30889" y="696171"/>
                        </a:cubicBezTo>
                        <a:lnTo>
                          <a:pt x="30203" y="705534"/>
                        </a:lnTo>
                        <a:lnTo>
                          <a:pt x="39448" y="707174"/>
                        </a:lnTo>
                        <a:cubicBezTo>
                          <a:pt x="41461" y="707533"/>
                          <a:pt x="43593" y="707928"/>
                          <a:pt x="45844" y="708346"/>
                        </a:cubicBezTo>
                        <a:cubicBezTo>
                          <a:pt x="60930" y="711148"/>
                          <a:pt x="81589" y="714984"/>
                          <a:pt x="107942" y="714984"/>
                        </a:cubicBezTo>
                        <a:cubicBezTo>
                          <a:pt x="131066" y="714984"/>
                          <a:pt x="154972" y="711935"/>
                          <a:pt x="178999" y="705926"/>
                        </a:cubicBezTo>
                        <a:cubicBezTo>
                          <a:pt x="230116" y="693146"/>
                          <a:pt x="250382" y="672245"/>
                          <a:pt x="261176" y="657634"/>
                        </a:cubicBezTo>
                        <a:lnTo>
                          <a:pt x="264726" y="652831"/>
                        </a:lnTo>
                        <a:lnTo>
                          <a:pt x="262366" y="647343"/>
                        </a:lnTo>
                        <a:cubicBezTo>
                          <a:pt x="260104" y="642085"/>
                          <a:pt x="257592" y="636326"/>
                          <a:pt x="254910" y="630178"/>
                        </a:cubicBezTo>
                        <a:lnTo>
                          <a:pt x="251714" y="622845"/>
                        </a:lnTo>
                        <a:cubicBezTo>
                          <a:pt x="239290" y="594321"/>
                          <a:pt x="222277" y="555252"/>
                          <a:pt x="209311" y="521887"/>
                        </a:cubicBezTo>
                        <a:cubicBezTo>
                          <a:pt x="189080" y="469833"/>
                          <a:pt x="189581" y="459051"/>
                          <a:pt x="189887" y="457418"/>
                        </a:cubicBezTo>
                        <a:cubicBezTo>
                          <a:pt x="195671" y="433604"/>
                          <a:pt x="250468" y="322548"/>
                          <a:pt x="261926" y="303803"/>
                        </a:cubicBezTo>
                        <a:close/>
                        <a:moveTo>
                          <a:pt x="242177" y="627004"/>
                        </a:moveTo>
                        <a:cubicBezTo>
                          <a:pt x="246060" y="635924"/>
                          <a:pt x="249676" y="644173"/>
                          <a:pt x="252811" y="651457"/>
                        </a:cubicBezTo>
                        <a:cubicBezTo>
                          <a:pt x="242500" y="665413"/>
                          <a:pt x="223508" y="684081"/>
                          <a:pt x="176474" y="695841"/>
                        </a:cubicBezTo>
                        <a:cubicBezTo>
                          <a:pt x="150319" y="702385"/>
                          <a:pt x="127518" y="704589"/>
                          <a:pt x="107942" y="704589"/>
                        </a:cubicBezTo>
                        <a:cubicBezTo>
                          <a:pt x="78642" y="704589"/>
                          <a:pt x="56566" y="699652"/>
                          <a:pt x="41264" y="696938"/>
                        </a:cubicBezTo>
                        <a:cubicBezTo>
                          <a:pt x="41852" y="688902"/>
                          <a:pt x="42602" y="678188"/>
                          <a:pt x="43486" y="665868"/>
                        </a:cubicBezTo>
                        <a:cubicBezTo>
                          <a:pt x="47719" y="606674"/>
                          <a:pt x="54467" y="510864"/>
                          <a:pt x="54467" y="500256"/>
                        </a:cubicBezTo>
                        <a:cubicBezTo>
                          <a:pt x="54467" y="484801"/>
                          <a:pt x="6547" y="430748"/>
                          <a:pt x="10647" y="378920"/>
                        </a:cubicBezTo>
                        <a:cubicBezTo>
                          <a:pt x="14746" y="327065"/>
                          <a:pt x="40136" y="241111"/>
                          <a:pt x="47851" y="216227"/>
                        </a:cubicBezTo>
                        <a:cubicBezTo>
                          <a:pt x="55489" y="191617"/>
                          <a:pt x="41204" y="46527"/>
                          <a:pt x="84702" y="46527"/>
                        </a:cubicBezTo>
                        <a:cubicBezTo>
                          <a:pt x="85135" y="46527"/>
                          <a:pt x="85572" y="46540"/>
                          <a:pt x="86018" y="46571"/>
                        </a:cubicBezTo>
                        <a:cubicBezTo>
                          <a:pt x="86018" y="46571"/>
                          <a:pt x="89276" y="10404"/>
                          <a:pt x="116514" y="10404"/>
                        </a:cubicBezTo>
                        <a:cubicBezTo>
                          <a:pt x="120619" y="10404"/>
                          <a:pt x="125270" y="11226"/>
                          <a:pt x="130536" y="13116"/>
                        </a:cubicBezTo>
                        <a:cubicBezTo>
                          <a:pt x="139482" y="16303"/>
                          <a:pt x="142267" y="27019"/>
                          <a:pt x="142267" y="27019"/>
                        </a:cubicBezTo>
                        <a:cubicBezTo>
                          <a:pt x="142267" y="27019"/>
                          <a:pt x="157333" y="15639"/>
                          <a:pt x="168609" y="15639"/>
                        </a:cubicBezTo>
                        <a:cubicBezTo>
                          <a:pt x="173645" y="15639"/>
                          <a:pt x="177924" y="17908"/>
                          <a:pt x="179767" y="24473"/>
                        </a:cubicBezTo>
                        <a:cubicBezTo>
                          <a:pt x="185741" y="45742"/>
                          <a:pt x="192355" y="106409"/>
                          <a:pt x="192355" y="106409"/>
                        </a:cubicBezTo>
                        <a:cubicBezTo>
                          <a:pt x="192355" y="106409"/>
                          <a:pt x="211630" y="63261"/>
                          <a:pt x="230202" y="63261"/>
                        </a:cubicBezTo>
                        <a:cubicBezTo>
                          <a:pt x="233852" y="63261"/>
                          <a:pt x="237470" y="64925"/>
                          <a:pt x="240915" y="68910"/>
                        </a:cubicBezTo>
                        <a:cubicBezTo>
                          <a:pt x="261862" y="93177"/>
                          <a:pt x="236496" y="210121"/>
                          <a:pt x="235397" y="236584"/>
                        </a:cubicBezTo>
                        <a:cubicBezTo>
                          <a:pt x="235397" y="236584"/>
                          <a:pt x="249357" y="214649"/>
                          <a:pt x="264682" y="214647"/>
                        </a:cubicBezTo>
                        <a:cubicBezTo>
                          <a:pt x="268131" y="214647"/>
                          <a:pt x="271648" y="215757"/>
                          <a:pt x="275093" y="218478"/>
                        </a:cubicBezTo>
                        <a:cubicBezTo>
                          <a:pt x="293869" y="233289"/>
                          <a:pt x="265181" y="278503"/>
                          <a:pt x="253048" y="298378"/>
                        </a:cubicBezTo>
                        <a:cubicBezTo>
                          <a:pt x="240915" y="318227"/>
                          <a:pt x="185926" y="429652"/>
                          <a:pt x="179764" y="455018"/>
                        </a:cubicBezTo>
                        <a:cubicBezTo>
                          <a:pt x="175348" y="473231"/>
                          <a:pt x="215419" y="565559"/>
                          <a:pt x="242177" y="627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1" name="任意多边形: 形状 120"/>
                <p:cNvSpPr/>
                <p:nvPr/>
              </p:nvSpPr>
              <p:spPr>
                <a:xfrm>
                  <a:off x="5579873" y="2833031"/>
                  <a:ext cx="12218" cy="158897"/>
                </a:xfrm>
                <a:custGeom>
                  <a:avLst/>
                  <a:gdLst>
                    <a:gd name="connsiteX0" fmla="*/ 12018 w 12218"/>
                    <a:gd name="connsiteY0" fmla="*/ 118443 h 158897"/>
                    <a:gd name="connsiteX1" fmla="*/ 11047 w 12218"/>
                    <a:gd name="connsiteY1" fmla="*/ 79825 h 158897"/>
                    <a:gd name="connsiteX2" fmla="*/ 9236 w 12218"/>
                    <a:gd name="connsiteY2" fmla="*/ 41222 h 158897"/>
                    <a:gd name="connsiteX3" fmla="*/ 5558 w 12218"/>
                    <a:gd name="connsiteY3" fmla="*/ 1929 h 158897"/>
                    <a:gd name="connsiteX4" fmla="*/ 292 w 12218"/>
                    <a:gd name="connsiteY4" fmla="*/ 2641 h 158897"/>
                    <a:gd name="connsiteX5" fmla="*/ 531 w 12218"/>
                    <a:gd name="connsiteY5" fmla="*/ 41222 h 158897"/>
                    <a:gd name="connsiteX6" fmla="*/ 1492 w 12218"/>
                    <a:gd name="connsiteY6" fmla="*/ 80469 h 158897"/>
                    <a:gd name="connsiteX7" fmla="*/ 2197 w 12218"/>
                    <a:gd name="connsiteY7" fmla="*/ 119087 h 158897"/>
                    <a:gd name="connsiteX8" fmla="*/ 2468 w 12218"/>
                    <a:gd name="connsiteY8" fmla="*/ 138399 h 158897"/>
                    <a:gd name="connsiteX9" fmla="*/ 4710 w 12218"/>
                    <a:gd name="connsiteY9" fmla="*/ 157360 h 158897"/>
                    <a:gd name="connsiteX10" fmla="*/ 10113 w 12218"/>
                    <a:gd name="connsiteY10" fmla="*/ 157360 h 158897"/>
                    <a:gd name="connsiteX11" fmla="*/ 12196 w 12218"/>
                    <a:gd name="connsiteY11" fmla="*/ 137755 h 158897"/>
                    <a:gd name="connsiteX12" fmla="*/ 12018 w 12218"/>
                    <a:gd name="connsiteY12" fmla="*/ 118443 h 158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218" h="158897">
                      <a:moveTo>
                        <a:pt x="12018" y="118443"/>
                      </a:moveTo>
                      <a:cubicBezTo>
                        <a:pt x="11783" y="105569"/>
                        <a:pt x="11460" y="92694"/>
                        <a:pt x="11047" y="79825"/>
                      </a:cubicBezTo>
                      <a:cubicBezTo>
                        <a:pt x="10634" y="66951"/>
                        <a:pt x="10022" y="54079"/>
                        <a:pt x="9236" y="41222"/>
                      </a:cubicBezTo>
                      <a:cubicBezTo>
                        <a:pt x="8433" y="28109"/>
                        <a:pt x="7677" y="14902"/>
                        <a:pt x="5558" y="1929"/>
                      </a:cubicBezTo>
                      <a:cubicBezTo>
                        <a:pt x="5050" y="-1181"/>
                        <a:pt x="434" y="-229"/>
                        <a:pt x="292" y="2641"/>
                      </a:cubicBezTo>
                      <a:cubicBezTo>
                        <a:pt x="-350" y="15474"/>
                        <a:pt x="223" y="28381"/>
                        <a:pt x="531" y="41222"/>
                      </a:cubicBezTo>
                      <a:cubicBezTo>
                        <a:pt x="845" y="54305"/>
                        <a:pt x="1160" y="67386"/>
                        <a:pt x="1492" y="80469"/>
                      </a:cubicBezTo>
                      <a:cubicBezTo>
                        <a:pt x="1815" y="93341"/>
                        <a:pt x="2050" y="106213"/>
                        <a:pt x="2197" y="119087"/>
                      </a:cubicBezTo>
                      <a:cubicBezTo>
                        <a:pt x="2270" y="125525"/>
                        <a:pt x="2333" y="131961"/>
                        <a:pt x="2468" y="138399"/>
                      </a:cubicBezTo>
                      <a:cubicBezTo>
                        <a:pt x="2600" y="144604"/>
                        <a:pt x="2204" y="151559"/>
                        <a:pt x="4710" y="157360"/>
                      </a:cubicBezTo>
                      <a:cubicBezTo>
                        <a:pt x="5591" y="159404"/>
                        <a:pt x="9234" y="159415"/>
                        <a:pt x="10113" y="157360"/>
                      </a:cubicBezTo>
                      <a:cubicBezTo>
                        <a:pt x="12678" y="151359"/>
                        <a:pt x="12164" y="144156"/>
                        <a:pt x="12196" y="137755"/>
                      </a:cubicBezTo>
                      <a:cubicBezTo>
                        <a:pt x="12230" y="131315"/>
                        <a:pt x="12135" y="124881"/>
                        <a:pt x="12018" y="1184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2" name="任意多边形: 形状 121"/>
                <p:cNvSpPr/>
                <p:nvPr/>
              </p:nvSpPr>
              <p:spPr>
                <a:xfrm>
                  <a:off x="5635650" y="2813625"/>
                  <a:ext cx="18381" cy="177022"/>
                </a:xfrm>
                <a:custGeom>
                  <a:avLst/>
                  <a:gdLst>
                    <a:gd name="connsiteX0" fmla="*/ 14900 w 18381"/>
                    <a:gd name="connsiteY0" fmla="*/ 105532 h 177022"/>
                    <a:gd name="connsiteX1" fmla="*/ 10363 w 18381"/>
                    <a:gd name="connsiteY1" fmla="*/ 39199 h 177022"/>
                    <a:gd name="connsiteX2" fmla="*/ 5872 w 18381"/>
                    <a:gd name="connsiteY2" fmla="*/ 1816 h 177022"/>
                    <a:gd name="connsiteX3" fmla="*/ 925 w 18381"/>
                    <a:gd name="connsiteY3" fmla="*/ 2484 h 177022"/>
                    <a:gd name="connsiteX4" fmla="*/ 1707 w 18381"/>
                    <a:gd name="connsiteY4" fmla="*/ 69469 h 177022"/>
                    <a:gd name="connsiteX5" fmla="*/ 5241 w 18381"/>
                    <a:gd name="connsiteY5" fmla="*/ 135798 h 177022"/>
                    <a:gd name="connsiteX6" fmla="*/ 8796 w 18381"/>
                    <a:gd name="connsiteY6" fmla="*/ 173719 h 177022"/>
                    <a:gd name="connsiteX7" fmla="*/ 17814 w 18381"/>
                    <a:gd name="connsiteY7" fmla="*/ 172499 h 177022"/>
                    <a:gd name="connsiteX8" fmla="*/ 16937 w 18381"/>
                    <a:gd name="connsiteY8" fmla="*/ 139018 h 177022"/>
                    <a:gd name="connsiteX9" fmla="*/ 14900 w 18381"/>
                    <a:gd name="connsiteY9" fmla="*/ 105532 h 177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381" h="177022">
                      <a:moveTo>
                        <a:pt x="14900" y="105532"/>
                      </a:moveTo>
                      <a:cubicBezTo>
                        <a:pt x="13438" y="83415"/>
                        <a:pt x="12005" y="61303"/>
                        <a:pt x="10363" y="39199"/>
                      </a:cubicBezTo>
                      <a:cubicBezTo>
                        <a:pt x="9431" y="26663"/>
                        <a:pt x="8330" y="14147"/>
                        <a:pt x="5872" y="1816"/>
                      </a:cubicBezTo>
                      <a:cubicBezTo>
                        <a:pt x="5281" y="-1151"/>
                        <a:pt x="1162" y="-162"/>
                        <a:pt x="925" y="2484"/>
                      </a:cubicBezTo>
                      <a:cubicBezTo>
                        <a:pt x="-1069" y="24643"/>
                        <a:pt x="621" y="47279"/>
                        <a:pt x="1707" y="69469"/>
                      </a:cubicBezTo>
                      <a:cubicBezTo>
                        <a:pt x="2790" y="91586"/>
                        <a:pt x="3936" y="113694"/>
                        <a:pt x="5241" y="135798"/>
                      </a:cubicBezTo>
                      <a:cubicBezTo>
                        <a:pt x="5982" y="148329"/>
                        <a:pt x="5642" y="161553"/>
                        <a:pt x="8796" y="173719"/>
                      </a:cubicBezTo>
                      <a:cubicBezTo>
                        <a:pt x="10198" y="179135"/>
                        <a:pt x="17192" y="177295"/>
                        <a:pt x="17814" y="172499"/>
                      </a:cubicBezTo>
                      <a:cubicBezTo>
                        <a:pt x="19239" y="161509"/>
                        <a:pt x="17610" y="150072"/>
                        <a:pt x="16937" y="139018"/>
                      </a:cubicBezTo>
                      <a:cubicBezTo>
                        <a:pt x="16258" y="127854"/>
                        <a:pt x="15636" y="116690"/>
                        <a:pt x="14900" y="10553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3" name="任意多边形: 形状 122"/>
                <p:cNvSpPr/>
                <p:nvPr/>
              </p:nvSpPr>
              <p:spPr>
                <a:xfrm>
                  <a:off x="5686924" y="2894062"/>
                  <a:ext cx="13759" cy="100819"/>
                </a:xfrm>
                <a:custGeom>
                  <a:avLst/>
                  <a:gdLst>
                    <a:gd name="connsiteX0" fmla="*/ 12416 w 13759"/>
                    <a:gd name="connsiteY0" fmla="*/ 74418 h 100819"/>
                    <a:gd name="connsiteX1" fmla="*/ 10766 w 13759"/>
                    <a:gd name="connsiteY1" fmla="*/ 49323 h 100819"/>
                    <a:gd name="connsiteX2" fmla="*/ 8734 w 13759"/>
                    <a:gd name="connsiteY2" fmla="*/ 24871 h 100819"/>
                    <a:gd name="connsiteX3" fmla="*/ 7477 w 13759"/>
                    <a:gd name="connsiteY3" fmla="*/ 12646 h 100819"/>
                    <a:gd name="connsiteX4" fmla="*/ 5260 w 13759"/>
                    <a:gd name="connsiteY4" fmla="*/ 1161 h 100819"/>
                    <a:gd name="connsiteX5" fmla="*/ 951 w 13759"/>
                    <a:gd name="connsiteY5" fmla="*/ 1723 h 100819"/>
                    <a:gd name="connsiteX6" fmla="*/ 48 w 13759"/>
                    <a:gd name="connsiteY6" fmla="*/ 13934 h 100819"/>
                    <a:gd name="connsiteX7" fmla="*/ 94 w 13759"/>
                    <a:gd name="connsiteY7" fmla="*/ 26160 h 100819"/>
                    <a:gd name="connsiteX8" fmla="*/ 674 w 13759"/>
                    <a:gd name="connsiteY8" fmla="*/ 51255 h 100819"/>
                    <a:gd name="connsiteX9" fmla="*/ 1639 w 13759"/>
                    <a:gd name="connsiteY9" fmla="*/ 75709 h 100819"/>
                    <a:gd name="connsiteX10" fmla="*/ 2323 w 13759"/>
                    <a:gd name="connsiteY10" fmla="*/ 87978 h 100819"/>
                    <a:gd name="connsiteX11" fmla="*/ 5732 w 13759"/>
                    <a:gd name="connsiteY11" fmla="*/ 99456 h 100819"/>
                    <a:gd name="connsiteX12" fmla="*/ 13135 w 13759"/>
                    <a:gd name="connsiteY12" fmla="*/ 97502 h 100819"/>
                    <a:gd name="connsiteX13" fmla="*/ 13124 w 13759"/>
                    <a:gd name="connsiteY13" fmla="*/ 86178 h 100819"/>
                    <a:gd name="connsiteX14" fmla="*/ 12416 w 13759"/>
                    <a:gd name="connsiteY14" fmla="*/ 74418 h 100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3759" h="100819">
                      <a:moveTo>
                        <a:pt x="12416" y="74418"/>
                      </a:moveTo>
                      <a:cubicBezTo>
                        <a:pt x="11944" y="66048"/>
                        <a:pt x="11329" y="57687"/>
                        <a:pt x="10766" y="49323"/>
                      </a:cubicBezTo>
                      <a:cubicBezTo>
                        <a:pt x="10216" y="41161"/>
                        <a:pt x="9454" y="33018"/>
                        <a:pt x="8734" y="24871"/>
                      </a:cubicBezTo>
                      <a:cubicBezTo>
                        <a:pt x="8374" y="20792"/>
                        <a:pt x="7932" y="16714"/>
                        <a:pt x="7477" y="12646"/>
                      </a:cubicBezTo>
                      <a:cubicBezTo>
                        <a:pt x="7057" y="8896"/>
                        <a:pt x="6859" y="4594"/>
                        <a:pt x="5260" y="1161"/>
                      </a:cubicBezTo>
                      <a:cubicBezTo>
                        <a:pt x="4336" y="-822"/>
                        <a:pt x="1554" y="-18"/>
                        <a:pt x="951" y="1723"/>
                      </a:cubicBezTo>
                      <a:cubicBezTo>
                        <a:pt x="-321" y="5412"/>
                        <a:pt x="52" y="10056"/>
                        <a:pt x="48" y="13934"/>
                      </a:cubicBezTo>
                      <a:cubicBezTo>
                        <a:pt x="46" y="18009"/>
                        <a:pt x="24" y="22084"/>
                        <a:pt x="94" y="26160"/>
                      </a:cubicBezTo>
                      <a:cubicBezTo>
                        <a:pt x="237" y="34528"/>
                        <a:pt x="362" y="42891"/>
                        <a:pt x="674" y="51255"/>
                      </a:cubicBezTo>
                      <a:cubicBezTo>
                        <a:pt x="980" y="59408"/>
                        <a:pt x="1248" y="67560"/>
                        <a:pt x="1639" y="75709"/>
                      </a:cubicBezTo>
                      <a:cubicBezTo>
                        <a:pt x="1837" y="79799"/>
                        <a:pt x="1991" y="83896"/>
                        <a:pt x="2323" y="87978"/>
                      </a:cubicBezTo>
                      <a:cubicBezTo>
                        <a:pt x="2659" y="92110"/>
                        <a:pt x="3033" y="96166"/>
                        <a:pt x="5732" y="99456"/>
                      </a:cubicBezTo>
                      <a:cubicBezTo>
                        <a:pt x="8022" y="102250"/>
                        <a:pt x="12120" y="100325"/>
                        <a:pt x="13135" y="97502"/>
                      </a:cubicBezTo>
                      <a:cubicBezTo>
                        <a:pt x="14397" y="93994"/>
                        <a:pt x="13403" y="89807"/>
                        <a:pt x="13124" y="86178"/>
                      </a:cubicBezTo>
                      <a:cubicBezTo>
                        <a:pt x="12823" y="82261"/>
                        <a:pt x="12636" y="78337"/>
                        <a:pt x="12416" y="744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4" name="任意多边形: 形状 123"/>
                <p:cNvSpPr/>
                <p:nvPr/>
              </p:nvSpPr>
              <p:spPr>
                <a:xfrm>
                  <a:off x="5728296" y="3024028"/>
                  <a:ext cx="9239" cy="42505"/>
                </a:xfrm>
                <a:custGeom>
                  <a:avLst/>
                  <a:gdLst>
                    <a:gd name="connsiteX0" fmla="*/ 8730 w 9239"/>
                    <a:gd name="connsiteY0" fmla="*/ 20081 h 42505"/>
                    <a:gd name="connsiteX1" fmla="*/ 7301 w 9239"/>
                    <a:gd name="connsiteY1" fmla="*/ 1367 h 42505"/>
                    <a:gd name="connsiteX2" fmla="*/ 3617 w 9239"/>
                    <a:gd name="connsiteY2" fmla="*/ 1367 h 42505"/>
                    <a:gd name="connsiteX3" fmla="*/ 1267 w 9239"/>
                    <a:gd name="connsiteY3" fmla="*/ 20081 h 42505"/>
                    <a:gd name="connsiteX4" fmla="*/ 489 w 9239"/>
                    <a:gd name="connsiteY4" fmla="*/ 29364 h 42505"/>
                    <a:gd name="connsiteX5" fmla="*/ 384 w 9239"/>
                    <a:gd name="connsiteY5" fmla="*/ 39433 h 42505"/>
                    <a:gd name="connsiteX6" fmla="*/ 8690 w 9239"/>
                    <a:gd name="connsiteY6" fmla="*/ 39433 h 42505"/>
                    <a:gd name="connsiteX7" fmla="*/ 9049 w 9239"/>
                    <a:gd name="connsiteY7" fmla="*/ 29722 h 42505"/>
                    <a:gd name="connsiteX8" fmla="*/ 8730 w 9239"/>
                    <a:gd name="connsiteY8" fmla="*/ 20081 h 4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9" h="42505">
                      <a:moveTo>
                        <a:pt x="8730" y="20081"/>
                      </a:moveTo>
                      <a:cubicBezTo>
                        <a:pt x="8407" y="13874"/>
                        <a:pt x="8198" y="7515"/>
                        <a:pt x="7301" y="1367"/>
                      </a:cubicBezTo>
                      <a:cubicBezTo>
                        <a:pt x="7029" y="-502"/>
                        <a:pt x="3971" y="-409"/>
                        <a:pt x="3617" y="1367"/>
                      </a:cubicBezTo>
                      <a:cubicBezTo>
                        <a:pt x="2400" y="7482"/>
                        <a:pt x="1903" y="13874"/>
                        <a:pt x="1267" y="20081"/>
                      </a:cubicBezTo>
                      <a:cubicBezTo>
                        <a:pt x="951" y="23168"/>
                        <a:pt x="746" y="26271"/>
                        <a:pt x="489" y="29364"/>
                      </a:cubicBezTo>
                      <a:cubicBezTo>
                        <a:pt x="228" y="32520"/>
                        <a:pt x="-407" y="36354"/>
                        <a:pt x="384" y="39433"/>
                      </a:cubicBezTo>
                      <a:cubicBezTo>
                        <a:pt x="1474" y="43673"/>
                        <a:pt x="7460" y="43383"/>
                        <a:pt x="8690" y="39433"/>
                      </a:cubicBezTo>
                      <a:cubicBezTo>
                        <a:pt x="9596" y="36525"/>
                        <a:pt x="9128" y="32753"/>
                        <a:pt x="9049" y="29722"/>
                      </a:cubicBezTo>
                      <a:cubicBezTo>
                        <a:pt x="8965" y="26511"/>
                        <a:pt x="8897" y="23288"/>
                        <a:pt x="8730" y="2008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5" name="任意多边形: 形状 124"/>
                <p:cNvSpPr/>
                <p:nvPr/>
              </p:nvSpPr>
              <p:spPr>
                <a:xfrm>
                  <a:off x="5538094" y="3416099"/>
                  <a:ext cx="211547" cy="77588"/>
                </a:xfrm>
                <a:custGeom>
                  <a:avLst/>
                  <a:gdLst>
                    <a:gd name="connsiteX0" fmla="*/ 2222 w 211547"/>
                    <a:gd name="connsiteY0" fmla="*/ 38869 h 77588"/>
                    <a:gd name="connsiteX1" fmla="*/ 0 w 211547"/>
                    <a:gd name="connsiteY1" fmla="*/ 69938 h 77588"/>
                    <a:gd name="connsiteX2" fmla="*/ 135210 w 211547"/>
                    <a:gd name="connsiteY2" fmla="*/ 68839 h 77588"/>
                    <a:gd name="connsiteX3" fmla="*/ 211547 w 211547"/>
                    <a:gd name="connsiteY3" fmla="*/ 24456 h 77588"/>
                    <a:gd name="connsiteX4" fmla="*/ 200913 w 211547"/>
                    <a:gd name="connsiteY4" fmla="*/ 0 h 77588"/>
                    <a:gd name="connsiteX5" fmla="*/ 2222 w 211547"/>
                    <a:gd name="connsiteY5" fmla="*/ 38869 h 77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1547" h="77588">
                      <a:moveTo>
                        <a:pt x="2222" y="38869"/>
                      </a:moveTo>
                      <a:cubicBezTo>
                        <a:pt x="1338" y="51189"/>
                        <a:pt x="589" y="61902"/>
                        <a:pt x="0" y="69938"/>
                      </a:cubicBezTo>
                      <a:cubicBezTo>
                        <a:pt x="25526" y="74464"/>
                        <a:pt x="69910" y="85180"/>
                        <a:pt x="135210" y="68839"/>
                      </a:cubicBezTo>
                      <a:cubicBezTo>
                        <a:pt x="182245" y="57080"/>
                        <a:pt x="201236" y="38411"/>
                        <a:pt x="211547" y="24456"/>
                      </a:cubicBezTo>
                      <a:cubicBezTo>
                        <a:pt x="208413" y="17171"/>
                        <a:pt x="204797" y="8920"/>
                        <a:pt x="200913" y="0"/>
                      </a:cubicBezTo>
                      <a:cubicBezTo>
                        <a:pt x="104514" y="68171"/>
                        <a:pt x="36776" y="55207"/>
                        <a:pt x="2222" y="38869"/>
                      </a:cubicBezTo>
                      <a:close/>
                    </a:path>
                  </a:pathLst>
                </a:custGeom>
                <a:solidFill>
                  <a:srgbClr val="FCAA23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" name="任意多边形: 形状 125"/>
                <p:cNvSpPr/>
                <p:nvPr/>
              </p:nvSpPr>
              <p:spPr>
                <a:xfrm>
                  <a:off x="4942144" y="2442922"/>
                  <a:ext cx="33074" cy="131294"/>
                </a:xfrm>
                <a:custGeom>
                  <a:avLst/>
                  <a:gdLst>
                    <a:gd name="connsiteX0" fmla="*/ 31813 w 33074"/>
                    <a:gd name="connsiteY0" fmla="*/ 124577 h 131294"/>
                    <a:gd name="connsiteX1" fmla="*/ 12804 w 33074"/>
                    <a:gd name="connsiteY1" fmla="*/ 61597 h 131294"/>
                    <a:gd name="connsiteX2" fmla="*/ 12960 w 33074"/>
                    <a:gd name="connsiteY2" fmla="*/ 27354 h 131294"/>
                    <a:gd name="connsiteX3" fmla="*/ 12455 w 33074"/>
                    <a:gd name="connsiteY3" fmla="*/ 1502 h 131294"/>
                    <a:gd name="connsiteX4" fmla="*/ 7573 w 33074"/>
                    <a:gd name="connsiteY4" fmla="*/ 873 h 131294"/>
                    <a:gd name="connsiteX5" fmla="*/ 233 w 33074"/>
                    <a:gd name="connsiteY5" fmla="*/ 32240 h 131294"/>
                    <a:gd name="connsiteX6" fmla="*/ 2218 w 33074"/>
                    <a:gd name="connsiteY6" fmla="*/ 72885 h 131294"/>
                    <a:gd name="connsiteX7" fmla="*/ 27050 w 33074"/>
                    <a:gd name="connsiteY7" fmla="*/ 130749 h 131294"/>
                    <a:gd name="connsiteX8" fmla="*/ 31813 w 33074"/>
                    <a:gd name="connsiteY8" fmla="*/ 124577 h 131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074" h="131294">
                      <a:moveTo>
                        <a:pt x="31813" y="124577"/>
                      </a:moveTo>
                      <a:cubicBezTo>
                        <a:pt x="15604" y="111433"/>
                        <a:pt x="14005" y="80743"/>
                        <a:pt x="12804" y="61597"/>
                      </a:cubicBezTo>
                      <a:cubicBezTo>
                        <a:pt x="12092" y="50220"/>
                        <a:pt x="12156" y="38725"/>
                        <a:pt x="12960" y="27354"/>
                      </a:cubicBezTo>
                      <a:cubicBezTo>
                        <a:pt x="13606" y="18240"/>
                        <a:pt x="17163" y="9708"/>
                        <a:pt x="12455" y="1502"/>
                      </a:cubicBezTo>
                      <a:cubicBezTo>
                        <a:pt x="11404" y="-329"/>
                        <a:pt x="9054" y="-421"/>
                        <a:pt x="7573" y="873"/>
                      </a:cubicBezTo>
                      <a:cubicBezTo>
                        <a:pt x="-373" y="7815"/>
                        <a:pt x="715" y="22397"/>
                        <a:pt x="233" y="32240"/>
                      </a:cubicBezTo>
                      <a:cubicBezTo>
                        <a:pt x="-430" y="45824"/>
                        <a:pt x="350" y="59419"/>
                        <a:pt x="2218" y="72885"/>
                      </a:cubicBezTo>
                      <a:cubicBezTo>
                        <a:pt x="5027" y="93131"/>
                        <a:pt x="8140" y="118926"/>
                        <a:pt x="27050" y="130749"/>
                      </a:cubicBezTo>
                      <a:cubicBezTo>
                        <a:pt x="30752" y="133066"/>
                        <a:pt x="35332" y="127432"/>
                        <a:pt x="31813" y="1245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" name="任意多边形: 形状 126"/>
                <p:cNvSpPr/>
                <p:nvPr/>
              </p:nvSpPr>
              <p:spPr>
                <a:xfrm>
                  <a:off x="4953976" y="2343286"/>
                  <a:ext cx="48581" cy="71341"/>
                </a:xfrm>
                <a:custGeom>
                  <a:avLst/>
                  <a:gdLst>
                    <a:gd name="connsiteX0" fmla="*/ 43174 w 48581"/>
                    <a:gd name="connsiteY0" fmla="*/ 0 h 71341"/>
                    <a:gd name="connsiteX1" fmla="*/ 13533 w 48581"/>
                    <a:gd name="connsiteY1" fmla="*/ 25357 h 71341"/>
                    <a:gd name="connsiteX2" fmla="*/ 41 w 48581"/>
                    <a:gd name="connsiteY2" fmla="*/ 67995 h 71341"/>
                    <a:gd name="connsiteX3" fmla="*/ 6989 w 48581"/>
                    <a:gd name="connsiteY3" fmla="*/ 67995 h 71341"/>
                    <a:gd name="connsiteX4" fmla="*/ 45897 w 48581"/>
                    <a:gd name="connsiteY4" fmla="*/ 10052 h 71341"/>
                    <a:gd name="connsiteX5" fmla="*/ 43174 w 48581"/>
                    <a:gd name="connsiteY5" fmla="*/ 0 h 71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581" h="71341">
                      <a:moveTo>
                        <a:pt x="43174" y="0"/>
                      </a:moveTo>
                      <a:cubicBezTo>
                        <a:pt x="29631" y="42"/>
                        <a:pt x="20419" y="15248"/>
                        <a:pt x="13533" y="25357"/>
                      </a:cubicBezTo>
                      <a:cubicBezTo>
                        <a:pt x="4637" y="38418"/>
                        <a:pt x="-513" y="52075"/>
                        <a:pt x="41" y="67995"/>
                      </a:cubicBezTo>
                      <a:cubicBezTo>
                        <a:pt x="201" y="72570"/>
                        <a:pt x="6479" y="72343"/>
                        <a:pt x="6989" y="67995"/>
                      </a:cubicBezTo>
                      <a:cubicBezTo>
                        <a:pt x="9424" y="47248"/>
                        <a:pt x="26262" y="18888"/>
                        <a:pt x="45897" y="10052"/>
                      </a:cubicBezTo>
                      <a:cubicBezTo>
                        <a:pt x="50955" y="7772"/>
                        <a:pt x="48192" y="-15"/>
                        <a:pt x="4317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" name="任意多边形: 形状 127"/>
                <p:cNvSpPr/>
                <p:nvPr/>
              </p:nvSpPr>
              <p:spPr>
                <a:xfrm>
                  <a:off x="5018431" y="2463628"/>
                  <a:ext cx="34808" cy="120489"/>
                </a:xfrm>
                <a:custGeom>
                  <a:avLst/>
                  <a:gdLst>
                    <a:gd name="connsiteX0" fmla="*/ 33639 w 34808"/>
                    <a:gd name="connsiteY0" fmla="*/ 114203 h 120489"/>
                    <a:gd name="connsiteX1" fmla="*/ 13597 w 34808"/>
                    <a:gd name="connsiteY1" fmla="*/ 5385 h 120489"/>
                    <a:gd name="connsiteX2" fmla="*/ 2822 w 34808"/>
                    <a:gd name="connsiteY2" fmla="*/ 3928 h 120489"/>
                    <a:gd name="connsiteX3" fmla="*/ 3602 w 34808"/>
                    <a:gd name="connsiteY3" fmla="*/ 76333 h 120489"/>
                    <a:gd name="connsiteX4" fmla="*/ 29208 w 34808"/>
                    <a:gd name="connsiteY4" fmla="*/ 119949 h 120489"/>
                    <a:gd name="connsiteX5" fmla="*/ 33639 w 34808"/>
                    <a:gd name="connsiteY5" fmla="*/ 114203 h 120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808" h="120489">
                      <a:moveTo>
                        <a:pt x="33639" y="114203"/>
                      </a:moveTo>
                      <a:cubicBezTo>
                        <a:pt x="3462" y="90356"/>
                        <a:pt x="13019" y="38609"/>
                        <a:pt x="13597" y="5385"/>
                      </a:cubicBezTo>
                      <a:cubicBezTo>
                        <a:pt x="13702" y="-655"/>
                        <a:pt x="4007" y="-2260"/>
                        <a:pt x="2822" y="3928"/>
                      </a:cubicBezTo>
                      <a:cubicBezTo>
                        <a:pt x="-1605" y="27060"/>
                        <a:pt x="-425" y="53189"/>
                        <a:pt x="3602" y="76333"/>
                      </a:cubicBezTo>
                      <a:cubicBezTo>
                        <a:pt x="6614" y="93642"/>
                        <a:pt x="14302" y="110016"/>
                        <a:pt x="29208" y="119949"/>
                      </a:cubicBezTo>
                      <a:cubicBezTo>
                        <a:pt x="32610" y="122213"/>
                        <a:pt x="36919" y="116795"/>
                        <a:pt x="33639" y="1142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9" name="任意多边形: 形状 128"/>
                <p:cNvSpPr/>
                <p:nvPr/>
              </p:nvSpPr>
              <p:spPr>
                <a:xfrm>
                  <a:off x="5331009" y="2520525"/>
                  <a:ext cx="15381" cy="68813"/>
                </a:xfrm>
                <a:custGeom>
                  <a:avLst/>
                  <a:gdLst>
                    <a:gd name="connsiteX0" fmla="*/ 4277 w 15381"/>
                    <a:gd name="connsiteY0" fmla="*/ 4500 h 68813"/>
                    <a:gd name="connsiteX1" fmla="*/ 3756 w 15381"/>
                    <a:gd name="connsiteY1" fmla="*/ 33009 h 68813"/>
                    <a:gd name="connsiteX2" fmla="*/ 61 w 15381"/>
                    <a:gd name="connsiteY2" fmla="*/ 64506 h 68813"/>
                    <a:gd name="connsiteX3" fmla="*/ 6761 w 15381"/>
                    <a:gd name="connsiteY3" fmla="*/ 66352 h 68813"/>
                    <a:gd name="connsiteX4" fmla="*/ 13256 w 15381"/>
                    <a:gd name="connsiteY4" fmla="*/ 3282 h 68813"/>
                    <a:gd name="connsiteX5" fmla="*/ 4277 w 15381"/>
                    <a:gd name="connsiteY5" fmla="*/ 4500 h 68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381" h="68813">
                      <a:moveTo>
                        <a:pt x="4277" y="4500"/>
                      </a:moveTo>
                      <a:cubicBezTo>
                        <a:pt x="3213" y="13882"/>
                        <a:pt x="4398" y="23538"/>
                        <a:pt x="3756" y="33009"/>
                      </a:cubicBezTo>
                      <a:cubicBezTo>
                        <a:pt x="3044" y="43485"/>
                        <a:pt x="1778" y="54162"/>
                        <a:pt x="61" y="64506"/>
                      </a:cubicBezTo>
                      <a:cubicBezTo>
                        <a:pt x="-664" y="68873"/>
                        <a:pt x="5279" y="70643"/>
                        <a:pt x="6761" y="66352"/>
                      </a:cubicBezTo>
                      <a:cubicBezTo>
                        <a:pt x="13318" y="47374"/>
                        <a:pt x="18437" y="23168"/>
                        <a:pt x="13256" y="3282"/>
                      </a:cubicBezTo>
                      <a:cubicBezTo>
                        <a:pt x="11867" y="-2048"/>
                        <a:pt x="4824" y="-340"/>
                        <a:pt x="4277" y="45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" name="任意多边形: 形状 129"/>
                <p:cNvSpPr/>
                <p:nvPr/>
              </p:nvSpPr>
              <p:spPr>
                <a:xfrm>
                  <a:off x="4792718" y="2517517"/>
                  <a:ext cx="17600" cy="52369"/>
                </a:xfrm>
                <a:custGeom>
                  <a:avLst/>
                  <a:gdLst>
                    <a:gd name="connsiteX0" fmla="*/ 9939 w 17600"/>
                    <a:gd name="connsiteY0" fmla="*/ 1146 h 52369"/>
                    <a:gd name="connsiteX1" fmla="*/ 1797 w 17600"/>
                    <a:gd name="connsiteY1" fmla="*/ 49825 h 52369"/>
                    <a:gd name="connsiteX2" fmla="*/ 8801 w 17600"/>
                    <a:gd name="connsiteY2" fmla="*/ 48878 h 52369"/>
                    <a:gd name="connsiteX3" fmla="*/ 11460 w 17600"/>
                    <a:gd name="connsiteY3" fmla="*/ 24400 h 52369"/>
                    <a:gd name="connsiteX4" fmla="*/ 17586 w 17600"/>
                    <a:gd name="connsiteY4" fmla="*/ 4316 h 52369"/>
                    <a:gd name="connsiteX5" fmla="*/ 9939 w 17600"/>
                    <a:gd name="connsiteY5" fmla="*/ 1146 h 52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600" h="52369">
                      <a:moveTo>
                        <a:pt x="9939" y="1146"/>
                      </a:moveTo>
                      <a:cubicBezTo>
                        <a:pt x="-2144" y="11724"/>
                        <a:pt x="-904" y="35608"/>
                        <a:pt x="1797" y="49825"/>
                      </a:cubicBezTo>
                      <a:cubicBezTo>
                        <a:pt x="2547" y="53773"/>
                        <a:pt x="8972" y="52871"/>
                        <a:pt x="8801" y="48878"/>
                      </a:cubicBezTo>
                      <a:cubicBezTo>
                        <a:pt x="8442" y="40494"/>
                        <a:pt x="9401" y="32533"/>
                        <a:pt x="11460" y="24400"/>
                      </a:cubicBezTo>
                      <a:cubicBezTo>
                        <a:pt x="13195" y="17551"/>
                        <a:pt x="17035" y="11328"/>
                        <a:pt x="17586" y="4316"/>
                      </a:cubicBezTo>
                      <a:cubicBezTo>
                        <a:pt x="17914" y="146"/>
                        <a:pt x="12615" y="-1197"/>
                        <a:pt x="9939" y="114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" name="任意多边形: 形状 130"/>
                <p:cNvSpPr/>
                <p:nvPr/>
              </p:nvSpPr>
              <p:spPr>
                <a:xfrm>
                  <a:off x="4880766" y="2718368"/>
                  <a:ext cx="38898" cy="56123"/>
                </a:xfrm>
                <a:custGeom>
                  <a:avLst/>
                  <a:gdLst>
                    <a:gd name="connsiteX0" fmla="*/ 30740 w 38898"/>
                    <a:gd name="connsiteY0" fmla="*/ 6730 h 56123"/>
                    <a:gd name="connsiteX1" fmla="*/ 8852 w 38898"/>
                    <a:gd name="connsiteY1" fmla="*/ 3910 h 56123"/>
                    <a:gd name="connsiteX2" fmla="*/ 1644 w 38898"/>
                    <a:gd name="connsiteY2" fmla="*/ 42082 h 56123"/>
                    <a:gd name="connsiteX3" fmla="*/ 25036 w 38898"/>
                    <a:gd name="connsiteY3" fmla="*/ 55363 h 56123"/>
                    <a:gd name="connsiteX4" fmla="*/ 38317 w 38898"/>
                    <a:gd name="connsiteY4" fmla="*/ 31971 h 56123"/>
                    <a:gd name="connsiteX5" fmla="*/ 30740 w 38898"/>
                    <a:gd name="connsiteY5" fmla="*/ 6730 h 56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898" h="56123">
                      <a:moveTo>
                        <a:pt x="30740" y="6730"/>
                      </a:moveTo>
                      <a:cubicBezTo>
                        <a:pt x="25265" y="-1009"/>
                        <a:pt x="16120" y="-2243"/>
                        <a:pt x="8852" y="3910"/>
                      </a:cubicBezTo>
                      <a:cubicBezTo>
                        <a:pt x="-1290" y="12491"/>
                        <a:pt x="-1178" y="30329"/>
                        <a:pt x="1644" y="42082"/>
                      </a:cubicBezTo>
                      <a:cubicBezTo>
                        <a:pt x="3967" y="51760"/>
                        <a:pt x="15488" y="58453"/>
                        <a:pt x="25036" y="55363"/>
                      </a:cubicBezTo>
                      <a:cubicBezTo>
                        <a:pt x="35108" y="52103"/>
                        <a:pt x="40807" y="42341"/>
                        <a:pt x="38317" y="31971"/>
                      </a:cubicBezTo>
                      <a:cubicBezTo>
                        <a:pt x="36437" y="24145"/>
                        <a:pt x="35441" y="13375"/>
                        <a:pt x="30740" y="673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2" name="任意多边形: 形状 131"/>
                <p:cNvSpPr/>
                <p:nvPr/>
              </p:nvSpPr>
              <p:spPr>
                <a:xfrm>
                  <a:off x="5156841" y="2732167"/>
                  <a:ext cx="44009" cy="58489"/>
                </a:xfrm>
                <a:custGeom>
                  <a:avLst/>
                  <a:gdLst>
                    <a:gd name="connsiteX0" fmla="*/ 33490 w 44009"/>
                    <a:gd name="connsiteY0" fmla="*/ 4247 h 58489"/>
                    <a:gd name="connsiteX1" fmla="*/ 16207 w 44009"/>
                    <a:gd name="connsiteY1" fmla="*/ 2016 h 58489"/>
                    <a:gd name="connsiteX2" fmla="*/ 4126 w 44009"/>
                    <a:gd name="connsiteY2" fmla="*/ 20625 h 58489"/>
                    <a:gd name="connsiteX3" fmla="*/ 2700 w 44009"/>
                    <a:gd name="connsiteY3" fmla="*/ 27641 h 58489"/>
                    <a:gd name="connsiteX4" fmla="*/ 2702 w 44009"/>
                    <a:gd name="connsiteY4" fmla="*/ 28316 h 58489"/>
                    <a:gd name="connsiteX5" fmla="*/ 3737 w 44009"/>
                    <a:gd name="connsiteY5" fmla="*/ 25929 h 58489"/>
                    <a:gd name="connsiteX6" fmla="*/ 2702 w 44009"/>
                    <a:gd name="connsiteY6" fmla="*/ 28316 h 58489"/>
                    <a:gd name="connsiteX7" fmla="*/ 904 w 44009"/>
                    <a:gd name="connsiteY7" fmla="*/ 32567 h 58489"/>
                    <a:gd name="connsiteX8" fmla="*/ 20583 w 44009"/>
                    <a:gd name="connsiteY8" fmla="*/ 58401 h 58489"/>
                    <a:gd name="connsiteX9" fmla="*/ 40152 w 44009"/>
                    <a:gd name="connsiteY9" fmla="*/ 47215 h 58489"/>
                    <a:gd name="connsiteX10" fmla="*/ 43762 w 44009"/>
                    <a:gd name="connsiteY10" fmla="*/ 29318 h 58489"/>
                    <a:gd name="connsiteX11" fmla="*/ 33490 w 44009"/>
                    <a:gd name="connsiteY11" fmla="*/ 4247 h 58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009" h="58489">
                      <a:moveTo>
                        <a:pt x="33490" y="4247"/>
                      </a:moveTo>
                      <a:cubicBezTo>
                        <a:pt x="28987" y="633"/>
                        <a:pt x="21542" y="-1998"/>
                        <a:pt x="16207" y="2016"/>
                      </a:cubicBezTo>
                      <a:cubicBezTo>
                        <a:pt x="9819" y="6823"/>
                        <a:pt x="5829" y="12716"/>
                        <a:pt x="4126" y="20625"/>
                      </a:cubicBezTo>
                      <a:cubicBezTo>
                        <a:pt x="3641" y="22882"/>
                        <a:pt x="2777" y="25337"/>
                        <a:pt x="2700" y="27641"/>
                      </a:cubicBezTo>
                      <a:cubicBezTo>
                        <a:pt x="2689" y="27949"/>
                        <a:pt x="2693" y="28160"/>
                        <a:pt x="2702" y="28316"/>
                      </a:cubicBezTo>
                      <a:cubicBezTo>
                        <a:pt x="3058" y="27524"/>
                        <a:pt x="3423" y="26735"/>
                        <a:pt x="3737" y="25929"/>
                      </a:cubicBezTo>
                      <a:cubicBezTo>
                        <a:pt x="3398" y="26790"/>
                        <a:pt x="2781" y="29476"/>
                        <a:pt x="2702" y="28316"/>
                      </a:cubicBezTo>
                      <a:cubicBezTo>
                        <a:pt x="2071" y="29718"/>
                        <a:pt x="1431" y="31120"/>
                        <a:pt x="904" y="32567"/>
                      </a:cubicBezTo>
                      <a:cubicBezTo>
                        <a:pt x="-3316" y="44151"/>
                        <a:pt x="7920" y="59810"/>
                        <a:pt x="20583" y="58401"/>
                      </a:cubicBezTo>
                      <a:cubicBezTo>
                        <a:pt x="28973" y="57469"/>
                        <a:pt x="35469" y="54482"/>
                        <a:pt x="40152" y="47215"/>
                      </a:cubicBezTo>
                      <a:cubicBezTo>
                        <a:pt x="43463" y="42080"/>
                        <a:pt x="44556" y="35226"/>
                        <a:pt x="43762" y="29318"/>
                      </a:cubicBezTo>
                      <a:cubicBezTo>
                        <a:pt x="42566" y="20398"/>
                        <a:pt x="40972" y="10252"/>
                        <a:pt x="33490" y="42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33" name="组合 132"/>
                <p:cNvGrpSpPr/>
                <p:nvPr/>
              </p:nvGrpSpPr>
              <p:grpSpPr>
                <a:xfrm>
                  <a:off x="4925727" y="2855277"/>
                  <a:ext cx="243119" cy="120217"/>
                  <a:chOff x="4925727" y="2855277"/>
                  <a:chExt cx="243119" cy="120217"/>
                </a:xfrm>
              </p:grpSpPr>
              <p:sp>
                <p:nvSpPr>
                  <p:cNvPr id="138" name="任意多边形: 形状 137"/>
                  <p:cNvSpPr/>
                  <p:nvPr/>
                </p:nvSpPr>
                <p:spPr>
                  <a:xfrm>
                    <a:off x="4931790" y="2861889"/>
                    <a:ext cx="231856" cy="108400"/>
                  </a:xfrm>
                  <a:custGeom>
                    <a:avLst/>
                    <a:gdLst>
                      <a:gd name="connsiteX0" fmla="*/ 231701 w 231856"/>
                      <a:gd name="connsiteY0" fmla="*/ 0 h 108400"/>
                      <a:gd name="connsiteX1" fmla="*/ 225397 w 231856"/>
                      <a:gd name="connsiteY1" fmla="*/ 1563 h 108400"/>
                      <a:gd name="connsiteX2" fmla="*/ 74248 w 231856"/>
                      <a:gd name="connsiteY2" fmla="*/ 21495 h 108400"/>
                      <a:gd name="connsiteX3" fmla="*/ 7357 w 231856"/>
                      <a:gd name="connsiteY3" fmla="*/ 15587 h 108400"/>
                      <a:gd name="connsiteX4" fmla="*/ 0 w 231856"/>
                      <a:gd name="connsiteY4" fmla="*/ 13736 h 108400"/>
                      <a:gd name="connsiteX5" fmla="*/ 921 w 231856"/>
                      <a:gd name="connsiteY5" fmla="*/ 21260 h 108400"/>
                      <a:gd name="connsiteX6" fmla="*/ 103151 w 231856"/>
                      <a:gd name="connsiteY6" fmla="*/ 106921 h 108400"/>
                      <a:gd name="connsiteX7" fmla="*/ 125868 w 231856"/>
                      <a:gd name="connsiteY7" fmla="*/ 108400 h 108400"/>
                      <a:gd name="connsiteX8" fmla="*/ 147843 w 231856"/>
                      <a:gd name="connsiteY8" fmla="*/ 107117 h 108400"/>
                      <a:gd name="connsiteX9" fmla="*/ 208349 w 231856"/>
                      <a:gd name="connsiteY9" fmla="*/ 75959 h 108400"/>
                      <a:gd name="connsiteX10" fmla="*/ 231849 w 231856"/>
                      <a:gd name="connsiteY10" fmla="*/ 6489 h 108400"/>
                      <a:gd name="connsiteX11" fmla="*/ 231701 w 231856"/>
                      <a:gd name="connsiteY11" fmla="*/ 0 h 108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31856" h="108400">
                        <a:moveTo>
                          <a:pt x="231701" y="0"/>
                        </a:moveTo>
                        <a:lnTo>
                          <a:pt x="225397" y="1563"/>
                        </a:lnTo>
                        <a:cubicBezTo>
                          <a:pt x="172072" y="14789"/>
                          <a:pt x="121219" y="21495"/>
                          <a:pt x="74248" y="21495"/>
                        </a:cubicBezTo>
                        <a:cubicBezTo>
                          <a:pt x="31347" y="21495"/>
                          <a:pt x="7590" y="15646"/>
                          <a:pt x="7357" y="15587"/>
                        </a:cubicBezTo>
                        <a:lnTo>
                          <a:pt x="0" y="13736"/>
                        </a:lnTo>
                        <a:lnTo>
                          <a:pt x="921" y="21260"/>
                        </a:lnTo>
                        <a:cubicBezTo>
                          <a:pt x="5238" y="56508"/>
                          <a:pt x="39071" y="98351"/>
                          <a:pt x="103151" y="106921"/>
                        </a:cubicBezTo>
                        <a:cubicBezTo>
                          <a:pt x="110510" y="107904"/>
                          <a:pt x="118153" y="108400"/>
                          <a:pt x="125868" y="108400"/>
                        </a:cubicBezTo>
                        <a:cubicBezTo>
                          <a:pt x="133050" y="108400"/>
                          <a:pt x="140441" y="107970"/>
                          <a:pt x="147843" y="107117"/>
                        </a:cubicBezTo>
                        <a:cubicBezTo>
                          <a:pt x="173446" y="104171"/>
                          <a:pt x="193804" y="93687"/>
                          <a:pt x="208349" y="75959"/>
                        </a:cubicBezTo>
                        <a:cubicBezTo>
                          <a:pt x="232473" y="46599"/>
                          <a:pt x="231886" y="8113"/>
                          <a:pt x="231849" y="6489"/>
                        </a:cubicBezTo>
                        <a:lnTo>
                          <a:pt x="23170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9" name="任意多边形: 形状 138"/>
                  <p:cNvSpPr/>
                  <p:nvPr/>
                </p:nvSpPr>
                <p:spPr>
                  <a:xfrm>
                    <a:off x="4925727" y="2855277"/>
                    <a:ext cx="243119" cy="120217"/>
                  </a:xfrm>
                  <a:custGeom>
                    <a:avLst/>
                    <a:gdLst>
                      <a:gd name="connsiteX0" fmla="*/ 242815 w 243119"/>
                      <a:gd name="connsiteY0" fmla="*/ 0 h 120217"/>
                      <a:gd name="connsiteX1" fmla="*/ 230207 w 243119"/>
                      <a:gd name="connsiteY1" fmla="*/ 3128 h 120217"/>
                      <a:gd name="connsiteX2" fmla="*/ 80311 w 243119"/>
                      <a:gd name="connsiteY2" fmla="*/ 22908 h 120217"/>
                      <a:gd name="connsiteX3" fmla="*/ 14683 w 243119"/>
                      <a:gd name="connsiteY3" fmla="*/ 17158 h 120217"/>
                      <a:gd name="connsiteX4" fmla="*/ 0 w 243119"/>
                      <a:gd name="connsiteY4" fmla="*/ 13492 h 120217"/>
                      <a:gd name="connsiteX5" fmla="*/ 1825 w 243119"/>
                      <a:gd name="connsiteY5" fmla="*/ 28509 h 120217"/>
                      <a:gd name="connsiteX6" fmla="*/ 108526 w 243119"/>
                      <a:gd name="connsiteY6" fmla="*/ 118692 h 120217"/>
                      <a:gd name="connsiteX7" fmla="*/ 131937 w 243119"/>
                      <a:gd name="connsiteY7" fmla="*/ 120217 h 120217"/>
                      <a:gd name="connsiteX8" fmla="*/ 154503 w 243119"/>
                      <a:gd name="connsiteY8" fmla="*/ 118901 h 120217"/>
                      <a:gd name="connsiteX9" fmla="*/ 218436 w 243119"/>
                      <a:gd name="connsiteY9" fmla="*/ 85870 h 120217"/>
                      <a:gd name="connsiteX10" fmla="*/ 243112 w 243119"/>
                      <a:gd name="connsiteY10" fmla="*/ 12986 h 120217"/>
                      <a:gd name="connsiteX11" fmla="*/ 242815 w 243119"/>
                      <a:gd name="connsiteY11" fmla="*/ 0 h 120217"/>
                      <a:gd name="connsiteX12" fmla="*/ 210393 w 243119"/>
                      <a:gd name="connsiteY12" fmla="*/ 79274 h 120217"/>
                      <a:gd name="connsiteX13" fmla="*/ 153312 w 243119"/>
                      <a:gd name="connsiteY13" fmla="*/ 108567 h 120217"/>
                      <a:gd name="connsiteX14" fmla="*/ 131935 w 243119"/>
                      <a:gd name="connsiteY14" fmla="*/ 109816 h 120217"/>
                      <a:gd name="connsiteX15" fmla="*/ 109904 w 243119"/>
                      <a:gd name="connsiteY15" fmla="*/ 108381 h 120217"/>
                      <a:gd name="connsiteX16" fmla="*/ 12146 w 243119"/>
                      <a:gd name="connsiteY16" fmla="*/ 27243 h 120217"/>
                      <a:gd name="connsiteX17" fmla="*/ 80311 w 243119"/>
                      <a:gd name="connsiteY17" fmla="*/ 33307 h 120217"/>
                      <a:gd name="connsiteX18" fmla="*/ 232710 w 243119"/>
                      <a:gd name="connsiteY18" fmla="*/ 13221 h 120217"/>
                      <a:gd name="connsiteX19" fmla="*/ 210393 w 243119"/>
                      <a:gd name="connsiteY19" fmla="*/ 79274 h 1202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43119" h="120217">
                        <a:moveTo>
                          <a:pt x="242815" y="0"/>
                        </a:moveTo>
                        <a:lnTo>
                          <a:pt x="230207" y="3128"/>
                        </a:lnTo>
                        <a:cubicBezTo>
                          <a:pt x="177292" y="16253"/>
                          <a:pt x="126860" y="22908"/>
                          <a:pt x="80311" y="22908"/>
                        </a:cubicBezTo>
                        <a:cubicBezTo>
                          <a:pt x="38209" y="22908"/>
                          <a:pt x="14914" y="17215"/>
                          <a:pt x="14683" y="17158"/>
                        </a:cubicBezTo>
                        <a:lnTo>
                          <a:pt x="0" y="13492"/>
                        </a:lnTo>
                        <a:lnTo>
                          <a:pt x="1825" y="28509"/>
                        </a:lnTo>
                        <a:cubicBezTo>
                          <a:pt x="7390" y="73948"/>
                          <a:pt x="51268" y="111034"/>
                          <a:pt x="108526" y="118692"/>
                        </a:cubicBezTo>
                        <a:cubicBezTo>
                          <a:pt x="116118" y="119705"/>
                          <a:pt x="123993" y="120217"/>
                          <a:pt x="131937" y="120217"/>
                        </a:cubicBezTo>
                        <a:cubicBezTo>
                          <a:pt x="139314" y="120217"/>
                          <a:pt x="146908" y="119773"/>
                          <a:pt x="154503" y="118901"/>
                        </a:cubicBezTo>
                        <a:cubicBezTo>
                          <a:pt x="181493" y="115795"/>
                          <a:pt x="203003" y="104681"/>
                          <a:pt x="218436" y="85870"/>
                        </a:cubicBezTo>
                        <a:cubicBezTo>
                          <a:pt x="243767" y="55044"/>
                          <a:pt x="243151" y="14690"/>
                          <a:pt x="243112" y="12986"/>
                        </a:cubicBezTo>
                        <a:lnTo>
                          <a:pt x="242815" y="0"/>
                        </a:lnTo>
                        <a:close/>
                        <a:moveTo>
                          <a:pt x="210393" y="79274"/>
                        </a:moveTo>
                        <a:cubicBezTo>
                          <a:pt x="198645" y="93596"/>
                          <a:pt x="180704" y="105415"/>
                          <a:pt x="153312" y="108567"/>
                        </a:cubicBezTo>
                        <a:cubicBezTo>
                          <a:pt x="145961" y="109414"/>
                          <a:pt x="138828" y="109816"/>
                          <a:pt x="131935" y="109816"/>
                        </a:cubicBezTo>
                        <a:cubicBezTo>
                          <a:pt x="124288" y="109816"/>
                          <a:pt x="116935" y="109319"/>
                          <a:pt x="109904" y="108381"/>
                        </a:cubicBezTo>
                        <a:cubicBezTo>
                          <a:pt x="53077" y="100780"/>
                          <a:pt x="16690" y="64325"/>
                          <a:pt x="12146" y="27243"/>
                        </a:cubicBezTo>
                        <a:cubicBezTo>
                          <a:pt x="12146" y="27243"/>
                          <a:pt x="36097" y="33307"/>
                          <a:pt x="80311" y="33307"/>
                        </a:cubicBezTo>
                        <a:cubicBezTo>
                          <a:pt x="117501" y="33307"/>
                          <a:pt x="169025" y="29019"/>
                          <a:pt x="232710" y="13221"/>
                        </a:cubicBezTo>
                        <a:cubicBezTo>
                          <a:pt x="232710" y="13224"/>
                          <a:pt x="233568" y="51068"/>
                          <a:pt x="210393" y="7927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34" name="任意多边形: 形状 133"/>
                <p:cNvSpPr/>
                <p:nvPr/>
              </p:nvSpPr>
              <p:spPr>
                <a:xfrm>
                  <a:off x="4980889" y="2761659"/>
                  <a:ext cx="47895" cy="81408"/>
                </a:xfrm>
                <a:custGeom>
                  <a:avLst/>
                  <a:gdLst>
                    <a:gd name="connsiteX0" fmla="*/ 20946 w 47895"/>
                    <a:gd name="connsiteY0" fmla="*/ 50769 h 81408"/>
                    <a:gd name="connsiteX1" fmla="*/ 10839 w 47895"/>
                    <a:gd name="connsiteY1" fmla="*/ 3890 h 81408"/>
                    <a:gd name="connsiteX2" fmla="*/ 2937 w 47895"/>
                    <a:gd name="connsiteY2" fmla="*/ 2822 h 81408"/>
                    <a:gd name="connsiteX3" fmla="*/ 9020 w 47895"/>
                    <a:gd name="connsiteY3" fmla="*/ 55583 h 81408"/>
                    <a:gd name="connsiteX4" fmla="*/ 43721 w 47895"/>
                    <a:gd name="connsiteY4" fmla="*/ 81302 h 81408"/>
                    <a:gd name="connsiteX5" fmla="*/ 47193 w 47895"/>
                    <a:gd name="connsiteY5" fmla="*/ 75249 h 81408"/>
                    <a:gd name="connsiteX6" fmla="*/ 20946 w 47895"/>
                    <a:gd name="connsiteY6" fmla="*/ 50769 h 81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7895" h="81408">
                      <a:moveTo>
                        <a:pt x="20946" y="50769"/>
                      </a:moveTo>
                      <a:cubicBezTo>
                        <a:pt x="11549" y="36811"/>
                        <a:pt x="9811" y="20308"/>
                        <a:pt x="10839" y="3890"/>
                      </a:cubicBezTo>
                      <a:cubicBezTo>
                        <a:pt x="11132" y="-763"/>
                        <a:pt x="4228" y="-1394"/>
                        <a:pt x="2937" y="2822"/>
                      </a:cubicBezTo>
                      <a:cubicBezTo>
                        <a:pt x="-2507" y="20624"/>
                        <a:pt x="-329" y="39350"/>
                        <a:pt x="9020" y="55583"/>
                      </a:cubicBezTo>
                      <a:cubicBezTo>
                        <a:pt x="15271" y="66437"/>
                        <a:pt x="29820" y="82885"/>
                        <a:pt x="43721" y="81302"/>
                      </a:cubicBezTo>
                      <a:cubicBezTo>
                        <a:pt x="46341" y="81003"/>
                        <a:pt x="49266" y="77961"/>
                        <a:pt x="47193" y="75249"/>
                      </a:cubicBezTo>
                      <a:cubicBezTo>
                        <a:pt x="39847" y="65637"/>
                        <a:pt x="28057" y="61333"/>
                        <a:pt x="20946" y="507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5" name="任意多边形: 形状 134"/>
                <p:cNvSpPr/>
                <p:nvPr/>
              </p:nvSpPr>
              <p:spPr>
                <a:xfrm>
                  <a:off x="4829498" y="2633037"/>
                  <a:ext cx="70208" cy="37007"/>
                </a:xfrm>
                <a:custGeom>
                  <a:avLst/>
                  <a:gdLst>
                    <a:gd name="connsiteX0" fmla="*/ 30419 w 70208"/>
                    <a:gd name="connsiteY0" fmla="*/ 3200 h 37007"/>
                    <a:gd name="connsiteX1" fmla="*/ 305 w 70208"/>
                    <a:gd name="connsiteY1" fmla="*/ 32470 h 37007"/>
                    <a:gd name="connsiteX2" fmla="*/ 4899 w 70208"/>
                    <a:gd name="connsiteY2" fmla="*/ 36015 h 37007"/>
                    <a:gd name="connsiteX3" fmla="*/ 32450 w 70208"/>
                    <a:gd name="connsiteY3" fmla="*/ 14760 h 37007"/>
                    <a:gd name="connsiteX4" fmla="*/ 66153 w 70208"/>
                    <a:gd name="connsiteY4" fmla="*/ 15718 h 37007"/>
                    <a:gd name="connsiteX5" fmla="*/ 69169 w 70208"/>
                    <a:gd name="connsiteY5" fmla="*/ 8436 h 37007"/>
                    <a:gd name="connsiteX6" fmla="*/ 30419 w 70208"/>
                    <a:gd name="connsiteY6" fmla="*/ 3200 h 37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0208" h="37007">
                      <a:moveTo>
                        <a:pt x="30419" y="3200"/>
                      </a:moveTo>
                      <a:cubicBezTo>
                        <a:pt x="15938" y="8510"/>
                        <a:pt x="7119" y="19068"/>
                        <a:pt x="305" y="32470"/>
                      </a:cubicBezTo>
                      <a:cubicBezTo>
                        <a:pt x="-1106" y="35243"/>
                        <a:pt x="2712" y="38756"/>
                        <a:pt x="4899" y="36015"/>
                      </a:cubicBezTo>
                      <a:cubicBezTo>
                        <a:pt x="12037" y="27075"/>
                        <a:pt x="21675" y="18852"/>
                        <a:pt x="32450" y="14760"/>
                      </a:cubicBezTo>
                      <a:cubicBezTo>
                        <a:pt x="44460" y="10196"/>
                        <a:pt x="54229" y="14335"/>
                        <a:pt x="66153" y="15718"/>
                      </a:cubicBezTo>
                      <a:cubicBezTo>
                        <a:pt x="70228" y="16191"/>
                        <a:pt x="71228" y="10933"/>
                        <a:pt x="69169" y="8436"/>
                      </a:cubicBezTo>
                      <a:cubicBezTo>
                        <a:pt x="60245" y="-2401"/>
                        <a:pt x="42421" y="-1203"/>
                        <a:pt x="30419" y="32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6" name="任意多边形: 形状 135"/>
                <p:cNvSpPr/>
                <p:nvPr/>
              </p:nvSpPr>
              <p:spPr>
                <a:xfrm>
                  <a:off x="5170469" y="2642299"/>
                  <a:ext cx="70243" cy="28027"/>
                </a:xfrm>
                <a:custGeom>
                  <a:avLst/>
                  <a:gdLst>
                    <a:gd name="connsiteX0" fmla="*/ 2344 w 70243"/>
                    <a:gd name="connsiteY0" fmla="*/ 7239 h 28027"/>
                    <a:gd name="connsiteX1" fmla="*/ 6382 w 70243"/>
                    <a:gd name="connsiteY1" fmla="*/ 16818 h 28027"/>
                    <a:gd name="connsiteX2" fmla="*/ 37320 w 70243"/>
                    <a:gd name="connsiteY2" fmla="*/ 16844 h 28027"/>
                    <a:gd name="connsiteX3" fmla="*/ 62338 w 70243"/>
                    <a:gd name="connsiteY3" fmla="*/ 27826 h 28027"/>
                    <a:gd name="connsiteX4" fmla="*/ 68625 w 70243"/>
                    <a:gd name="connsiteY4" fmla="*/ 17029 h 28027"/>
                    <a:gd name="connsiteX5" fmla="*/ 2344 w 70243"/>
                    <a:gd name="connsiteY5" fmla="*/ 7239 h 28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0243" h="28027">
                      <a:moveTo>
                        <a:pt x="2344" y="7239"/>
                      </a:moveTo>
                      <a:cubicBezTo>
                        <a:pt x="-2388" y="10265"/>
                        <a:pt x="597" y="19104"/>
                        <a:pt x="6382" y="16818"/>
                      </a:cubicBezTo>
                      <a:cubicBezTo>
                        <a:pt x="16693" y="12742"/>
                        <a:pt x="26945" y="13318"/>
                        <a:pt x="37320" y="16844"/>
                      </a:cubicBezTo>
                      <a:cubicBezTo>
                        <a:pt x="46022" y="19803"/>
                        <a:pt x="53377" y="25803"/>
                        <a:pt x="62338" y="27826"/>
                      </a:cubicBezTo>
                      <a:cubicBezTo>
                        <a:pt x="69062" y="29342"/>
                        <a:pt x="72485" y="21977"/>
                        <a:pt x="68625" y="17029"/>
                      </a:cubicBezTo>
                      <a:cubicBezTo>
                        <a:pt x="54041" y="-1657"/>
                        <a:pt x="21533" y="-5033"/>
                        <a:pt x="2344" y="72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7" name="任意多边形: 形状 136"/>
                <p:cNvSpPr/>
                <p:nvPr/>
              </p:nvSpPr>
              <p:spPr>
                <a:xfrm>
                  <a:off x="5035607" y="2928008"/>
                  <a:ext cx="100511" cy="37084"/>
                </a:xfrm>
                <a:custGeom>
                  <a:avLst/>
                  <a:gdLst>
                    <a:gd name="connsiteX0" fmla="*/ 0 w 100511"/>
                    <a:gd name="connsiteY0" fmla="*/ 35628 h 37084"/>
                    <a:gd name="connsiteX1" fmla="*/ 22 w 100511"/>
                    <a:gd name="connsiteY1" fmla="*/ 35650 h 37084"/>
                    <a:gd name="connsiteX2" fmla="*/ 43430 w 100511"/>
                    <a:gd name="connsiteY2" fmla="*/ 35835 h 37084"/>
                    <a:gd name="connsiteX3" fmla="*/ 100512 w 100511"/>
                    <a:gd name="connsiteY3" fmla="*/ 6541 h 37084"/>
                    <a:gd name="connsiteX4" fmla="*/ 0 w 100511"/>
                    <a:gd name="connsiteY4" fmla="*/ 35628 h 37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11" h="37084">
                      <a:moveTo>
                        <a:pt x="0" y="35628"/>
                      </a:moveTo>
                      <a:cubicBezTo>
                        <a:pt x="0" y="35628"/>
                        <a:pt x="0" y="35628"/>
                        <a:pt x="22" y="35650"/>
                      </a:cubicBezTo>
                      <a:cubicBezTo>
                        <a:pt x="13393" y="37435"/>
                        <a:pt x="27927" y="37619"/>
                        <a:pt x="43430" y="35835"/>
                      </a:cubicBezTo>
                      <a:cubicBezTo>
                        <a:pt x="70822" y="32683"/>
                        <a:pt x="88763" y="20863"/>
                        <a:pt x="100512" y="6541"/>
                      </a:cubicBezTo>
                      <a:cubicBezTo>
                        <a:pt x="57893" y="-18302"/>
                        <a:pt x="0" y="35628"/>
                        <a:pt x="0" y="35628"/>
                      </a:cubicBezTo>
                      <a:close/>
                    </a:path>
                  </a:pathLst>
                </a:custGeom>
                <a:solidFill>
                  <a:srgbClr val="FCAA23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2802044" y="3069597"/>
                <a:ext cx="4852716" cy="2814755"/>
                <a:chOff x="2802044" y="3069597"/>
                <a:chExt cx="4852716" cy="2814755"/>
              </a:xfrm>
            </p:grpSpPr>
            <p:grpSp>
              <p:nvGrpSpPr>
                <p:cNvPr id="38" name="组合 37"/>
                <p:cNvGrpSpPr/>
                <p:nvPr/>
              </p:nvGrpSpPr>
              <p:grpSpPr>
                <a:xfrm>
                  <a:off x="2802044" y="3859407"/>
                  <a:ext cx="4852716" cy="2024945"/>
                  <a:chOff x="2802044" y="3859407"/>
                  <a:chExt cx="4852716" cy="2024945"/>
                </a:xfrm>
              </p:grpSpPr>
              <p:sp>
                <p:nvSpPr>
                  <p:cNvPr id="82" name="任意多边形: 形状 81"/>
                  <p:cNvSpPr/>
                  <p:nvPr/>
                </p:nvSpPr>
                <p:spPr>
                  <a:xfrm>
                    <a:off x="2802044" y="3956180"/>
                    <a:ext cx="647672" cy="1928172"/>
                  </a:xfrm>
                  <a:custGeom>
                    <a:avLst/>
                    <a:gdLst>
                      <a:gd name="connsiteX0" fmla="*/ 0 w 647672"/>
                      <a:gd name="connsiteY0" fmla="*/ 1928173 h 1928172"/>
                      <a:gd name="connsiteX1" fmla="*/ 112223 w 647672"/>
                      <a:gd name="connsiteY1" fmla="*/ 1928173 h 1928172"/>
                      <a:gd name="connsiteX2" fmla="*/ 647672 w 647672"/>
                      <a:gd name="connsiteY2" fmla="*/ 0 h 1928172"/>
                      <a:gd name="connsiteX3" fmla="*/ 441614 w 647672"/>
                      <a:gd name="connsiteY3" fmla="*/ 0 h 19281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7672" h="1928172">
                        <a:moveTo>
                          <a:pt x="0" y="1928173"/>
                        </a:moveTo>
                        <a:lnTo>
                          <a:pt x="112223" y="1928173"/>
                        </a:lnTo>
                        <a:lnTo>
                          <a:pt x="647672" y="0"/>
                        </a:lnTo>
                        <a:lnTo>
                          <a:pt x="441614" y="0"/>
                        </a:lnTo>
                        <a:close/>
                      </a:path>
                    </a:pathLst>
                  </a:custGeom>
                  <a:solidFill>
                    <a:srgbClr val="0B065A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任意多边形: 形状 82"/>
                  <p:cNvSpPr/>
                  <p:nvPr/>
                </p:nvSpPr>
                <p:spPr>
                  <a:xfrm>
                    <a:off x="7007086" y="3956180"/>
                    <a:ext cx="647674" cy="1928172"/>
                  </a:xfrm>
                  <a:custGeom>
                    <a:avLst/>
                    <a:gdLst>
                      <a:gd name="connsiteX0" fmla="*/ 0 w 647674"/>
                      <a:gd name="connsiteY0" fmla="*/ 0 h 1928172"/>
                      <a:gd name="connsiteX1" fmla="*/ 535452 w 647674"/>
                      <a:gd name="connsiteY1" fmla="*/ 1928173 h 1928172"/>
                      <a:gd name="connsiteX2" fmla="*/ 647674 w 647674"/>
                      <a:gd name="connsiteY2" fmla="*/ 1928173 h 1928172"/>
                      <a:gd name="connsiteX3" fmla="*/ 206061 w 647674"/>
                      <a:gd name="connsiteY3" fmla="*/ 0 h 19281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7674" h="1928172">
                        <a:moveTo>
                          <a:pt x="0" y="0"/>
                        </a:moveTo>
                        <a:lnTo>
                          <a:pt x="535452" y="1928173"/>
                        </a:lnTo>
                        <a:lnTo>
                          <a:pt x="647674" y="1928173"/>
                        </a:lnTo>
                        <a:lnTo>
                          <a:pt x="206061" y="0"/>
                        </a:lnTo>
                        <a:close/>
                      </a:path>
                    </a:pathLst>
                  </a:custGeom>
                  <a:solidFill>
                    <a:srgbClr val="0B065A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4" name="任意多边形: 形状 83"/>
                  <p:cNvSpPr/>
                  <p:nvPr/>
                </p:nvSpPr>
                <p:spPr>
                  <a:xfrm>
                    <a:off x="2958314" y="3859407"/>
                    <a:ext cx="4570267" cy="132322"/>
                  </a:xfrm>
                  <a:custGeom>
                    <a:avLst/>
                    <a:gdLst>
                      <a:gd name="connsiteX0" fmla="*/ 0 w 4570267"/>
                      <a:gd name="connsiteY0" fmla="*/ 0 h 132322"/>
                      <a:gd name="connsiteX1" fmla="*/ 4570268 w 4570267"/>
                      <a:gd name="connsiteY1" fmla="*/ 0 h 132322"/>
                      <a:gd name="connsiteX2" fmla="*/ 4570268 w 4570267"/>
                      <a:gd name="connsiteY2" fmla="*/ 132322 h 132322"/>
                      <a:gd name="connsiteX3" fmla="*/ 0 w 4570267"/>
                      <a:gd name="connsiteY3" fmla="*/ 132322 h 132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570267" h="132322">
                        <a:moveTo>
                          <a:pt x="0" y="0"/>
                        </a:moveTo>
                        <a:lnTo>
                          <a:pt x="4570268" y="0"/>
                        </a:lnTo>
                        <a:lnTo>
                          <a:pt x="4570268" y="132322"/>
                        </a:lnTo>
                        <a:lnTo>
                          <a:pt x="0" y="132322"/>
                        </a:lnTo>
                        <a:close/>
                      </a:path>
                    </a:pathLst>
                  </a:custGeom>
                  <a:solidFill>
                    <a:srgbClr val="FEEED3"/>
                  </a:solidFill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9" name="组合 38"/>
                <p:cNvGrpSpPr/>
                <p:nvPr/>
              </p:nvGrpSpPr>
              <p:grpSpPr>
                <a:xfrm>
                  <a:off x="2958314" y="3131573"/>
                  <a:ext cx="1490063" cy="727833"/>
                  <a:chOff x="2958314" y="3131573"/>
                  <a:chExt cx="1490063" cy="727833"/>
                </a:xfrm>
              </p:grpSpPr>
              <p:grpSp>
                <p:nvGrpSpPr>
                  <p:cNvPr id="72" name="组合 71"/>
                  <p:cNvGrpSpPr/>
                  <p:nvPr/>
                </p:nvGrpSpPr>
                <p:grpSpPr>
                  <a:xfrm>
                    <a:off x="2958314" y="3131573"/>
                    <a:ext cx="1490063" cy="727833"/>
                    <a:chOff x="2958314" y="3131573"/>
                    <a:chExt cx="1490063" cy="727833"/>
                  </a:xfrm>
                </p:grpSpPr>
                <p:sp>
                  <p:nvSpPr>
                    <p:cNvPr id="80" name="任意多边形: 形状 79"/>
                    <p:cNvSpPr/>
                    <p:nvPr/>
                  </p:nvSpPr>
                  <p:spPr>
                    <a:xfrm>
                      <a:off x="2958314" y="3131573"/>
                      <a:ext cx="1490063" cy="727833"/>
                    </a:xfrm>
                    <a:custGeom>
                      <a:avLst/>
                      <a:gdLst>
                        <a:gd name="connsiteX0" fmla="*/ 0 w 1490063"/>
                        <a:gd name="connsiteY0" fmla="*/ 0 h 727833"/>
                        <a:gd name="connsiteX1" fmla="*/ 336853 w 1490063"/>
                        <a:gd name="connsiteY1" fmla="*/ 727834 h 727833"/>
                        <a:gd name="connsiteX2" fmla="*/ 1490063 w 1490063"/>
                        <a:gd name="connsiteY2" fmla="*/ 727834 h 727833"/>
                        <a:gd name="connsiteX3" fmla="*/ 1153210 w 1490063"/>
                        <a:gd name="connsiteY3" fmla="*/ 0 h 7278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90063" h="727833">
                          <a:moveTo>
                            <a:pt x="0" y="0"/>
                          </a:moveTo>
                          <a:lnTo>
                            <a:pt x="336853" y="727834"/>
                          </a:lnTo>
                          <a:lnTo>
                            <a:pt x="1490063" y="727834"/>
                          </a:lnTo>
                          <a:lnTo>
                            <a:pt x="1153210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1" name="任意多边形: 形状 80"/>
                    <p:cNvSpPr/>
                    <p:nvPr/>
                  </p:nvSpPr>
                  <p:spPr>
                    <a:xfrm>
                      <a:off x="2958314" y="3131573"/>
                      <a:ext cx="1490063" cy="727833"/>
                    </a:xfrm>
                    <a:custGeom>
                      <a:avLst/>
                      <a:gdLst>
                        <a:gd name="connsiteX0" fmla="*/ 0 w 1490063"/>
                        <a:gd name="connsiteY0" fmla="*/ 0 h 727833"/>
                        <a:gd name="connsiteX1" fmla="*/ 336853 w 1490063"/>
                        <a:gd name="connsiteY1" fmla="*/ 727834 h 727833"/>
                        <a:gd name="connsiteX2" fmla="*/ 1490063 w 1490063"/>
                        <a:gd name="connsiteY2" fmla="*/ 727834 h 727833"/>
                        <a:gd name="connsiteX3" fmla="*/ 1153210 w 1490063"/>
                        <a:gd name="connsiteY3" fmla="*/ 0 h 7278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90063" h="727833">
                          <a:moveTo>
                            <a:pt x="0" y="0"/>
                          </a:moveTo>
                          <a:lnTo>
                            <a:pt x="336853" y="727834"/>
                          </a:lnTo>
                          <a:lnTo>
                            <a:pt x="1490063" y="727834"/>
                          </a:lnTo>
                          <a:lnTo>
                            <a:pt x="1153210" y="0"/>
                          </a:lnTo>
                          <a:close/>
                        </a:path>
                      </a:pathLst>
                    </a:custGeom>
                    <a:noFill/>
                    <a:ln w="8792" cap="rnd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73" name="任意多边形: 形状 72"/>
                  <p:cNvSpPr/>
                  <p:nvPr/>
                </p:nvSpPr>
                <p:spPr>
                  <a:xfrm>
                    <a:off x="4050170" y="3131573"/>
                    <a:ext cx="398207" cy="727833"/>
                  </a:xfrm>
                  <a:custGeom>
                    <a:avLst/>
                    <a:gdLst>
                      <a:gd name="connsiteX0" fmla="*/ 0 w 398207"/>
                      <a:gd name="connsiteY0" fmla="*/ 0 h 727833"/>
                      <a:gd name="connsiteX1" fmla="*/ 322416 w 398207"/>
                      <a:gd name="connsiteY1" fmla="*/ 727834 h 727833"/>
                      <a:gd name="connsiteX2" fmla="*/ 398208 w 398207"/>
                      <a:gd name="connsiteY2" fmla="*/ 727834 h 727833"/>
                      <a:gd name="connsiteX3" fmla="*/ 61355 w 398207"/>
                      <a:gd name="connsiteY3" fmla="*/ 0 h 7278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8207" h="727833">
                        <a:moveTo>
                          <a:pt x="0" y="0"/>
                        </a:moveTo>
                        <a:lnTo>
                          <a:pt x="322416" y="727834"/>
                        </a:lnTo>
                        <a:lnTo>
                          <a:pt x="398208" y="727834"/>
                        </a:lnTo>
                        <a:lnTo>
                          <a:pt x="61355" y="0"/>
                        </a:lnTo>
                        <a:close/>
                      </a:path>
                    </a:pathLst>
                  </a:custGeom>
                  <a:solidFill>
                    <a:srgbClr val="0B065A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74" name="组合 73"/>
                  <p:cNvGrpSpPr/>
                  <p:nvPr/>
                </p:nvGrpSpPr>
                <p:grpSpPr>
                  <a:xfrm>
                    <a:off x="3046613" y="3658353"/>
                    <a:ext cx="1236910" cy="201053"/>
                    <a:chOff x="3046613" y="3658353"/>
                    <a:chExt cx="1236910" cy="201053"/>
                  </a:xfrm>
                </p:grpSpPr>
                <p:sp>
                  <p:nvSpPr>
                    <p:cNvPr id="78" name="任意多边形: 形状 77"/>
                    <p:cNvSpPr/>
                    <p:nvPr/>
                  </p:nvSpPr>
                  <p:spPr>
                    <a:xfrm>
                      <a:off x="3046613" y="3658353"/>
                      <a:ext cx="1236910" cy="201053"/>
                    </a:xfrm>
                    <a:custGeom>
                      <a:avLst/>
                      <a:gdLst>
                        <a:gd name="connsiteX0" fmla="*/ 0 w 1236910"/>
                        <a:gd name="connsiteY0" fmla="*/ 201054 h 201053"/>
                        <a:gd name="connsiteX1" fmla="*/ 1120835 w 1236910"/>
                        <a:gd name="connsiteY1" fmla="*/ 201054 h 201053"/>
                        <a:gd name="connsiteX2" fmla="*/ 1236911 w 1236910"/>
                        <a:gd name="connsiteY2" fmla="*/ 0 h 201053"/>
                        <a:gd name="connsiteX3" fmla="*/ 155503 w 1236910"/>
                        <a:gd name="connsiteY3" fmla="*/ 0 h 20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36910" h="201053">
                          <a:moveTo>
                            <a:pt x="0" y="201054"/>
                          </a:moveTo>
                          <a:lnTo>
                            <a:pt x="1120835" y="201054"/>
                          </a:lnTo>
                          <a:lnTo>
                            <a:pt x="1236911" y="0"/>
                          </a:lnTo>
                          <a:lnTo>
                            <a:pt x="155503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9" name="任意多边形: 形状 78"/>
                    <p:cNvSpPr/>
                    <p:nvPr/>
                  </p:nvSpPr>
                  <p:spPr>
                    <a:xfrm>
                      <a:off x="3046613" y="3658353"/>
                      <a:ext cx="1236910" cy="201053"/>
                    </a:xfrm>
                    <a:custGeom>
                      <a:avLst/>
                      <a:gdLst>
                        <a:gd name="connsiteX0" fmla="*/ 0 w 1236910"/>
                        <a:gd name="connsiteY0" fmla="*/ 201054 h 201053"/>
                        <a:gd name="connsiteX1" fmla="*/ 1120835 w 1236910"/>
                        <a:gd name="connsiteY1" fmla="*/ 201054 h 201053"/>
                        <a:gd name="connsiteX2" fmla="*/ 1236911 w 1236910"/>
                        <a:gd name="connsiteY2" fmla="*/ 0 h 201053"/>
                        <a:gd name="connsiteX3" fmla="*/ 155503 w 1236910"/>
                        <a:gd name="connsiteY3" fmla="*/ 0 h 20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36910" h="201053">
                          <a:moveTo>
                            <a:pt x="0" y="201054"/>
                          </a:moveTo>
                          <a:lnTo>
                            <a:pt x="1120835" y="201054"/>
                          </a:lnTo>
                          <a:lnTo>
                            <a:pt x="1236911" y="0"/>
                          </a:lnTo>
                          <a:lnTo>
                            <a:pt x="155503" y="0"/>
                          </a:lnTo>
                          <a:close/>
                        </a:path>
                      </a:pathLst>
                    </a:custGeom>
                    <a:noFill/>
                    <a:ln w="8792" cap="rnd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75" name="组合 74"/>
                  <p:cNvGrpSpPr/>
                  <p:nvPr/>
                </p:nvGrpSpPr>
                <p:grpSpPr>
                  <a:xfrm>
                    <a:off x="4167448" y="3658353"/>
                    <a:ext cx="132532" cy="201053"/>
                    <a:chOff x="4167448" y="3658353"/>
                    <a:chExt cx="132532" cy="201053"/>
                  </a:xfrm>
                </p:grpSpPr>
                <p:sp>
                  <p:nvSpPr>
                    <p:cNvPr id="76" name="任意多边形: 形状 75"/>
                    <p:cNvSpPr/>
                    <p:nvPr/>
                  </p:nvSpPr>
                  <p:spPr>
                    <a:xfrm>
                      <a:off x="4167448" y="3658353"/>
                      <a:ext cx="132532" cy="201053"/>
                    </a:xfrm>
                    <a:custGeom>
                      <a:avLst/>
                      <a:gdLst>
                        <a:gd name="connsiteX0" fmla="*/ 0 w 132532"/>
                        <a:gd name="connsiteY0" fmla="*/ 201054 h 201053"/>
                        <a:gd name="connsiteX1" fmla="*/ 45085 w 132532"/>
                        <a:gd name="connsiteY1" fmla="*/ 201054 h 201053"/>
                        <a:gd name="connsiteX2" fmla="*/ 132533 w 132532"/>
                        <a:gd name="connsiteY2" fmla="*/ 31028 h 201053"/>
                        <a:gd name="connsiteX3" fmla="*/ 116076 w 132532"/>
                        <a:gd name="connsiteY3" fmla="*/ 0 h 20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2532" h="201053">
                          <a:moveTo>
                            <a:pt x="0" y="201054"/>
                          </a:moveTo>
                          <a:lnTo>
                            <a:pt x="45085" y="201054"/>
                          </a:lnTo>
                          <a:lnTo>
                            <a:pt x="132533" y="31028"/>
                          </a:lnTo>
                          <a:lnTo>
                            <a:pt x="116076" y="0"/>
                          </a:lnTo>
                          <a:close/>
                        </a:path>
                      </a:pathLst>
                    </a:custGeom>
                    <a:solidFill>
                      <a:srgbClr val="FCAA23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7" name="任意多边形: 形状 76"/>
                    <p:cNvSpPr/>
                    <p:nvPr/>
                  </p:nvSpPr>
                  <p:spPr>
                    <a:xfrm>
                      <a:off x="4167448" y="3658353"/>
                      <a:ext cx="132532" cy="201053"/>
                    </a:xfrm>
                    <a:custGeom>
                      <a:avLst/>
                      <a:gdLst>
                        <a:gd name="connsiteX0" fmla="*/ 0 w 132532"/>
                        <a:gd name="connsiteY0" fmla="*/ 201054 h 201053"/>
                        <a:gd name="connsiteX1" fmla="*/ 45085 w 132532"/>
                        <a:gd name="connsiteY1" fmla="*/ 201054 h 201053"/>
                        <a:gd name="connsiteX2" fmla="*/ 132533 w 132532"/>
                        <a:gd name="connsiteY2" fmla="*/ 31028 h 201053"/>
                        <a:gd name="connsiteX3" fmla="*/ 116076 w 132532"/>
                        <a:gd name="connsiteY3" fmla="*/ 0 h 20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2532" h="201053">
                          <a:moveTo>
                            <a:pt x="0" y="201054"/>
                          </a:moveTo>
                          <a:lnTo>
                            <a:pt x="45085" y="201054"/>
                          </a:lnTo>
                          <a:lnTo>
                            <a:pt x="132533" y="31028"/>
                          </a:lnTo>
                          <a:lnTo>
                            <a:pt x="116076" y="0"/>
                          </a:lnTo>
                          <a:close/>
                        </a:path>
                      </a:pathLst>
                    </a:custGeom>
                    <a:noFill/>
                    <a:ln w="8792" cap="rnd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40" name="组合 39"/>
                <p:cNvGrpSpPr/>
                <p:nvPr/>
              </p:nvGrpSpPr>
              <p:grpSpPr>
                <a:xfrm>
                  <a:off x="6129159" y="3069597"/>
                  <a:ext cx="379841" cy="800209"/>
                  <a:chOff x="6129159" y="3069597"/>
                  <a:chExt cx="379841" cy="800209"/>
                </a:xfrm>
              </p:grpSpPr>
              <p:sp>
                <p:nvSpPr>
                  <p:cNvPr id="59" name="任意多边形: 形状 58"/>
                  <p:cNvSpPr/>
                  <p:nvPr/>
                </p:nvSpPr>
                <p:spPr>
                  <a:xfrm rot="-411468">
                    <a:off x="6185300" y="3234542"/>
                    <a:ext cx="33813" cy="557044"/>
                  </a:xfrm>
                  <a:custGeom>
                    <a:avLst/>
                    <a:gdLst>
                      <a:gd name="connsiteX0" fmla="*/ 0 w 33813"/>
                      <a:gd name="connsiteY0" fmla="*/ 0 h 557044"/>
                      <a:gd name="connsiteX1" fmla="*/ 33814 w 33813"/>
                      <a:gd name="connsiteY1" fmla="*/ 0 h 557044"/>
                      <a:gd name="connsiteX2" fmla="*/ 33814 w 33813"/>
                      <a:gd name="connsiteY2" fmla="*/ 557044 h 557044"/>
                      <a:gd name="connsiteX3" fmla="*/ 0 w 33813"/>
                      <a:gd name="connsiteY3" fmla="*/ 557044 h 557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813" h="557044">
                        <a:moveTo>
                          <a:pt x="0" y="0"/>
                        </a:moveTo>
                        <a:lnTo>
                          <a:pt x="33814" y="0"/>
                        </a:lnTo>
                        <a:lnTo>
                          <a:pt x="33814" y="557044"/>
                        </a:lnTo>
                        <a:lnTo>
                          <a:pt x="0" y="557044"/>
                        </a:lnTo>
                        <a:close/>
                      </a:path>
                    </a:pathLst>
                  </a:custGeom>
                  <a:solidFill>
                    <a:srgbClr val="FCAA23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0" name="任意多边形: 形状 59"/>
                  <p:cNvSpPr/>
                  <p:nvPr/>
                </p:nvSpPr>
                <p:spPr>
                  <a:xfrm rot="-127915">
                    <a:off x="6330707" y="3070033"/>
                    <a:ext cx="33814" cy="557063"/>
                  </a:xfrm>
                  <a:custGeom>
                    <a:avLst/>
                    <a:gdLst>
                      <a:gd name="connsiteX0" fmla="*/ 0 w 33814"/>
                      <a:gd name="connsiteY0" fmla="*/ 0 h 557063"/>
                      <a:gd name="connsiteX1" fmla="*/ 33815 w 33814"/>
                      <a:gd name="connsiteY1" fmla="*/ 0 h 557063"/>
                      <a:gd name="connsiteX2" fmla="*/ 33815 w 33814"/>
                      <a:gd name="connsiteY2" fmla="*/ 557063 h 557063"/>
                      <a:gd name="connsiteX3" fmla="*/ 0 w 33814"/>
                      <a:gd name="connsiteY3" fmla="*/ 557063 h 557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814" h="557063">
                        <a:moveTo>
                          <a:pt x="0" y="0"/>
                        </a:moveTo>
                        <a:lnTo>
                          <a:pt x="33815" y="0"/>
                        </a:lnTo>
                        <a:lnTo>
                          <a:pt x="33815" y="557063"/>
                        </a:lnTo>
                        <a:lnTo>
                          <a:pt x="0" y="557063"/>
                        </a:lnTo>
                        <a:close/>
                      </a:path>
                    </a:pathLst>
                  </a:custGeom>
                  <a:solidFill>
                    <a:srgbClr val="0B065A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61" name="组合 60"/>
                  <p:cNvGrpSpPr/>
                  <p:nvPr/>
                </p:nvGrpSpPr>
                <p:grpSpPr>
                  <a:xfrm>
                    <a:off x="6362030" y="3242299"/>
                    <a:ext cx="146970" cy="580758"/>
                    <a:chOff x="6362030" y="3242299"/>
                    <a:chExt cx="146970" cy="580758"/>
                  </a:xfrm>
                </p:grpSpPr>
                <p:sp>
                  <p:nvSpPr>
                    <p:cNvPr id="70" name="任意多边形: 形状 69"/>
                    <p:cNvSpPr/>
                    <p:nvPr/>
                  </p:nvSpPr>
                  <p:spPr>
                    <a:xfrm rot="-4891095">
                      <a:off x="6151911" y="3506428"/>
                      <a:ext cx="567492" cy="52023"/>
                    </a:xfrm>
                    <a:custGeom>
                      <a:avLst/>
                      <a:gdLst>
                        <a:gd name="connsiteX0" fmla="*/ 0 w 567492"/>
                        <a:gd name="connsiteY0" fmla="*/ 0 h 52023"/>
                        <a:gd name="connsiteX1" fmla="*/ 567492 w 567492"/>
                        <a:gd name="connsiteY1" fmla="*/ 0 h 52023"/>
                        <a:gd name="connsiteX2" fmla="*/ 567492 w 567492"/>
                        <a:gd name="connsiteY2" fmla="*/ 52024 h 52023"/>
                        <a:gd name="connsiteX3" fmla="*/ 0 w 567492"/>
                        <a:gd name="connsiteY3" fmla="*/ 52024 h 520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7492" h="52023">
                          <a:moveTo>
                            <a:pt x="0" y="0"/>
                          </a:moveTo>
                          <a:lnTo>
                            <a:pt x="567492" y="0"/>
                          </a:lnTo>
                          <a:lnTo>
                            <a:pt x="567492" y="52024"/>
                          </a:lnTo>
                          <a:lnTo>
                            <a:pt x="0" y="52024"/>
                          </a:lnTo>
                          <a:close/>
                        </a:path>
                      </a:pathLst>
                    </a:custGeom>
                    <a:solidFill>
                      <a:srgbClr val="4052F2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1" name="任意多边形: 形状 70"/>
                    <p:cNvSpPr/>
                    <p:nvPr/>
                  </p:nvSpPr>
                  <p:spPr>
                    <a:xfrm>
                      <a:off x="6362030" y="3242299"/>
                      <a:ext cx="146970" cy="580758"/>
                    </a:xfrm>
                    <a:custGeom>
                      <a:avLst/>
                      <a:gdLst>
                        <a:gd name="connsiteX0" fmla="*/ 95520 w 146970"/>
                        <a:gd name="connsiteY0" fmla="*/ 1534 h 580758"/>
                        <a:gd name="connsiteX1" fmla="*/ 85232 w 146970"/>
                        <a:gd name="connsiteY1" fmla="*/ 0 h 580758"/>
                        <a:gd name="connsiteX2" fmla="*/ 83698 w 146970"/>
                        <a:gd name="connsiteY2" fmla="*/ 10287 h 580758"/>
                        <a:gd name="connsiteX3" fmla="*/ 1534 w 146970"/>
                        <a:gd name="connsiteY3" fmla="*/ 561264 h 580758"/>
                        <a:gd name="connsiteX4" fmla="*/ 0 w 146970"/>
                        <a:gd name="connsiteY4" fmla="*/ 571550 h 580758"/>
                        <a:gd name="connsiteX5" fmla="*/ 10287 w 146970"/>
                        <a:gd name="connsiteY5" fmla="*/ 573085 h 580758"/>
                        <a:gd name="connsiteX6" fmla="*/ 51450 w 146970"/>
                        <a:gd name="connsiteY6" fmla="*/ 579224 h 580758"/>
                        <a:gd name="connsiteX7" fmla="*/ 61737 w 146970"/>
                        <a:gd name="connsiteY7" fmla="*/ 580758 h 580758"/>
                        <a:gd name="connsiteX8" fmla="*/ 63271 w 146970"/>
                        <a:gd name="connsiteY8" fmla="*/ 570471 h 580758"/>
                        <a:gd name="connsiteX9" fmla="*/ 145436 w 146970"/>
                        <a:gd name="connsiteY9" fmla="*/ 19497 h 580758"/>
                        <a:gd name="connsiteX10" fmla="*/ 146970 w 146970"/>
                        <a:gd name="connsiteY10" fmla="*/ 9210 h 580758"/>
                        <a:gd name="connsiteX11" fmla="*/ 136683 w 146970"/>
                        <a:gd name="connsiteY11" fmla="*/ 7676 h 580758"/>
                        <a:gd name="connsiteX12" fmla="*/ 95520 w 146970"/>
                        <a:gd name="connsiteY12" fmla="*/ 1534 h 580758"/>
                        <a:gd name="connsiteX13" fmla="*/ 52985 w 146970"/>
                        <a:gd name="connsiteY13" fmla="*/ 568937 h 580758"/>
                        <a:gd name="connsiteX14" fmla="*/ 11821 w 146970"/>
                        <a:gd name="connsiteY14" fmla="*/ 562798 h 580758"/>
                        <a:gd name="connsiteX15" fmla="*/ 93986 w 146970"/>
                        <a:gd name="connsiteY15" fmla="*/ 11821 h 580758"/>
                        <a:gd name="connsiteX16" fmla="*/ 135148 w 146970"/>
                        <a:gd name="connsiteY16" fmla="*/ 17961 h 580758"/>
                        <a:gd name="connsiteX17" fmla="*/ 52985 w 146970"/>
                        <a:gd name="connsiteY17" fmla="*/ 568937 h 5807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46970" h="580758">
                          <a:moveTo>
                            <a:pt x="95520" y="1534"/>
                          </a:moveTo>
                          <a:lnTo>
                            <a:pt x="85232" y="0"/>
                          </a:lnTo>
                          <a:lnTo>
                            <a:pt x="83698" y="10287"/>
                          </a:lnTo>
                          <a:lnTo>
                            <a:pt x="1534" y="561264"/>
                          </a:lnTo>
                          <a:lnTo>
                            <a:pt x="0" y="571550"/>
                          </a:lnTo>
                          <a:lnTo>
                            <a:pt x="10287" y="573085"/>
                          </a:lnTo>
                          <a:lnTo>
                            <a:pt x="51450" y="579224"/>
                          </a:lnTo>
                          <a:lnTo>
                            <a:pt x="61737" y="580758"/>
                          </a:lnTo>
                          <a:lnTo>
                            <a:pt x="63271" y="570471"/>
                          </a:lnTo>
                          <a:lnTo>
                            <a:pt x="145436" y="19497"/>
                          </a:lnTo>
                          <a:lnTo>
                            <a:pt x="146970" y="9210"/>
                          </a:lnTo>
                          <a:lnTo>
                            <a:pt x="136683" y="7676"/>
                          </a:lnTo>
                          <a:lnTo>
                            <a:pt x="95520" y="1534"/>
                          </a:lnTo>
                          <a:close/>
                          <a:moveTo>
                            <a:pt x="52985" y="568937"/>
                          </a:moveTo>
                          <a:lnTo>
                            <a:pt x="11821" y="562798"/>
                          </a:lnTo>
                          <a:lnTo>
                            <a:pt x="93986" y="11821"/>
                          </a:lnTo>
                          <a:lnTo>
                            <a:pt x="135148" y="17961"/>
                          </a:lnTo>
                          <a:lnTo>
                            <a:pt x="52985" y="56893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62" name="任意多边形: 形状 61"/>
                  <p:cNvSpPr/>
                  <p:nvPr/>
                </p:nvSpPr>
                <p:spPr>
                  <a:xfrm>
                    <a:off x="6218634" y="3203103"/>
                    <a:ext cx="55541" cy="557069"/>
                  </a:xfrm>
                  <a:custGeom>
                    <a:avLst/>
                    <a:gdLst>
                      <a:gd name="connsiteX0" fmla="*/ 37957 w 55541"/>
                      <a:gd name="connsiteY0" fmla="*/ 0 h 557069"/>
                      <a:gd name="connsiteX1" fmla="*/ 17587 w 55541"/>
                      <a:gd name="connsiteY1" fmla="*/ 0 h 557069"/>
                      <a:gd name="connsiteX2" fmla="*/ 0 w 55541"/>
                      <a:gd name="connsiteY2" fmla="*/ 17587 h 557069"/>
                      <a:gd name="connsiteX3" fmla="*/ 0 w 55541"/>
                      <a:gd name="connsiteY3" fmla="*/ 539483 h 557069"/>
                      <a:gd name="connsiteX4" fmla="*/ 17587 w 55541"/>
                      <a:gd name="connsiteY4" fmla="*/ 557070 h 557069"/>
                      <a:gd name="connsiteX5" fmla="*/ 37957 w 55541"/>
                      <a:gd name="connsiteY5" fmla="*/ 557070 h 557069"/>
                      <a:gd name="connsiteX6" fmla="*/ 55541 w 55541"/>
                      <a:gd name="connsiteY6" fmla="*/ 539483 h 557069"/>
                      <a:gd name="connsiteX7" fmla="*/ 55541 w 55541"/>
                      <a:gd name="connsiteY7" fmla="*/ 17587 h 557069"/>
                      <a:gd name="connsiteX8" fmla="*/ 37957 w 55541"/>
                      <a:gd name="connsiteY8" fmla="*/ 0 h 557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541" h="557069">
                        <a:moveTo>
                          <a:pt x="37957" y="0"/>
                        </a:moveTo>
                        <a:lnTo>
                          <a:pt x="17587" y="0"/>
                        </a:lnTo>
                        <a:cubicBezTo>
                          <a:pt x="7874" y="0"/>
                          <a:pt x="0" y="7874"/>
                          <a:pt x="0" y="17587"/>
                        </a:cubicBezTo>
                        <a:lnTo>
                          <a:pt x="0" y="539483"/>
                        </a:lnTo>
                        <a:cubicBezTo>
                          <a:pt x="0" y="549196"/>
                          <a:pt x="7874" y="557070"/>
                          <a:pt x="17587" y="557070"/>
                        </a:cubicBezTo>
                        <a:lnTo>
                          <a:pt x="37957" y="557070"/>
                        </a:lnTo>
                        <a:cubicBezTo>
                          <a:pt x="47668" y="557070"/>
                          <a:pt x="55541" y="549196"/>
                          <a:pt x="55541" y="539483"/>
                        </a:cubicBezTo>
                        <a:lnTo>
                          <a:pt x="55541" y="17587"/>
                        </a:lnTo>
                        <a:cubicBezTo>
                          <a:pt x="55541" y="7874"/>
                          <a:pt x="47668" y="0"/>
                          <a:pt x="37957" y="0"/>
                        </a:cubicBezTo>
                        <a:close/>
                      </a:path>
                    </a:pathLst>
                  </a:custGeom>
                  <a:solidFill>
                    <a:srgbClr val="0B065A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3" name="任意多边形: 形状 62"/>
                  <p:cNvSpPr/>
                  <p:nvPr/>
                </p:nvSpPr>
                <p:spPr>
                  <a:xfrm>
                    <a:off x="6366762" y="3248032"/>
                    <a:ext cx="55541" cy="557069"/>
                  </a:xfrm>
                  <a:custGeom>
                    <a:avLst/>
                    <a:gdLst>
                      <a:gd name="connsiteX0" fmla="*/ 37954 w 55541"/>
                      <a:gd name="connsiteY0" fmla="*/ 0 h 557069"/>
                      <a:gd name="connsiteX1" fmla="*/ 17585 w 55541"/>
                      <a:gd name="connsiteY1" fmla="*/ 0 h 557069"/>
                      <a:gd name="connsiteX2" fmla="*/ 0 w 55541"/>
                      <a:gd name="connsiteY2" fmla="*/ 17587 h 557069"/>
                      <a:gd name="connsiteX3" fmla="*/ 0 w 55541"/>
                      <a:gd name="connsiteY3" fmla="*/ 539483 h 557069"/>
                      <a:gd name="connsiteX4" fmla="*/ 17585 w 55541"/>
                      <a:gd name="connsiteY4" fmla="*/ 557070 h 557069"/>
                      <a:gd name="connsiteX5" fmla="*/ 37954 w 55541"/>
                      <a:gd name="connsiteY5" fmla="*/ 557070 h 557069"/>
                      <a:gd name="connsiteX6" fmla="*/ 55541 w 55541"/>
                      <a:gd name="connsiteY6" fmla="*/ 539483 h 557069"/>
                      <a:gd name="connsiteX7" fmla="*/ 55541 w 55541"/>
                      <a:gd name="connsiteY7" fmla="*/ 17587 h 557069"/>
                      <a:gd name="connsiteX8" fmla="*/ 37954 w 55541"/>
                      <a:gd name="connsiteY8" fmla="*/ 0 h 557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541" h="557069">
                        <a:moveTo>
                          <a:pt x="37954" y="0"/>
                        </a:moveTo>
                        <a:lnTo>
                          <a:pt x="17585" y="0"/>
                        </a:lnTo>
                        <a:cubicBezTo>
                          <a:pt x="7871" y="0"/>
                          <a:pt x="0" y="7873"/>
                          <a:pt x="0" y="17587"/>
                        </a:cubicBezTo>
                        <a:lnTo>
                          <a:pt x="0" y="539483"/>
                        </a:lnTo>
                        <a:cubicBezTo>
                          <a:pt x="0" y="549196"/>
                          <a:pt x="7874" y="557070"/>
                          <a:pt x="17585" y="557070"/>
                        </a:cubicBezTo>
                        <a:lnTo>
                          <a:pt x="37954" y="557070"/>
                        </a:lnTo>
                        <a:cubicBezTo>
                          <a:pt x="47668" y="557070"/>
                          <a:pt x="55541" y="549196"/>
                          <a:pt x="55541" y="539483"/>
                        </a:cubicBezTo>
                        <a:lnTo>
                          <a:pt x="55541" y="17587"/>
                        </a:lnTo>
                        <a:cubicBezTo>
                          <a:pt x="55539" y="7876"/>
                          <a:pt x="47665" y="0"/>
                          <a:pt x="37954" y="0"/>
                        </a:cubicBezTo>
                        <a:close/>
                      </a:path>
                    </a:pathLst>
                  </a:custGeom>
                  <a:solidFill>
                    <a:srgbClr val="FCAA23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64" name="组合 63"/>
                  <p:cNvGrpSpPr/>
                  <p:nvPr/>
                </p:nvGrpSpPr>
                <p:grpSpPr>
                  <a:xfrm>
                    <a:off x="6237626" y="3144494"/>
                    <a:ext cx="83614" cy="558600"/>
                    <a:chOff x="6237626" y="3144494"/>
                    <a:chExt cx="83614" cy="558600"/>
                  </a:xfrm>
                </p:grpSpPr>
                <p:sp>
                  <p:nvSpPr>
                    <p:cNvPr id="68" name="任意多边形: 形状 67"/>
                    <p:cNvSpPr/>
                    <p:nvPr/>
                  </p:nvSpPr>
                  <p:spPr>
                    <a:xfrm rot="-5139848">
                      <a:off x="6000909" y="3402984"/>
                      <a:ext cx="557048" cy="41619"/>
                    </a:xfrm>
                    <a:custGeom>
                      <a:avLst/>
                      <a:gdLst>
                        <a:gd name="connsiteX0" fmla="*/ 0 w 557048"/>
                        <a:gd name="connsiteY0" fmla="*/ 0 h 41619"/>
                        <a:gd name="connsiteX1" fmla="*/ 557049 w 557048"/>
                        <a:gd name="connsiteY1" fmla="*/ 0 h 41619"/>
                        <a:gd name="connsiteX2" fmla="*/ 557049 w 557048"/>
                        <a:gd name="connsiteY2" fmla="*/ 41619 h 41619"/>
                        <a:gd name="connsiteX3" fmla="*/ 0 w 557048"/>
                        <a:gd name="connsiteY3" fmla="*/ 41619 h 41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7048" h="41619">
                          <a:moveTo>
                            <a:pt x="0" y="0"/>
                          </a:moveTo>
                          <a:lnTo>
                            <a:pt x="557049" y="0"/>
                          </a:lnTo>
                          <a:lnTo>
                            <a:pt x="557049" y="41619"/>
                          </a:lnTo>
                          <a:lnTo>
                            <a:pt x="0" y="4161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9" name="任意多边形: 形状 68"/>
                    <p:cNvSpPr/>
                    <p:nvPr/>
                  </p:nvSpPr>
                  <p:spPr>
                    <a:xfrm rot="-5139848">
                      <a:off x="6000909" y="3402984"/>
                      <a:ext cx="557048" cy="41619"/>
                    </a:xfrm>
                    <a:custGeom>
                      <a:avLst/>
                      <a:gdLst>
                        <a:gd name="connsiteX0" fmla="*/ 0 w 557048"/>
                        <a:gd name="connsiteY0" fmla="*/ 0 h 41619"/>
                        <a:gd name="connsiteX1" fmla="*/ 557049 w 557048"/>
                        <a:gd name="connsiteY1" fmla="*/ 0 h 41619"/>
                        <a:gd name="connsiteX2" fmla="*/ 557049 w 557048"/>
                        <a:gd name="connsiteY2" fmla="*/ 41619 h 41619"/>
                        <a:gd name="connsiteX3" fmla="*/ 0 w 557048"/>
                        <a:gd name="connsiteY3" fmla="*/ 41619 h 41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7048" h="41619">
                          <a:moveTo>
                            <a:pt x="0" y="0"/>
                          </a:moveTo>
                          <a:lnTo>
                            <a:pt x="557049" y="0"/>
                          </a:lnTo>
                          <a:lnTo>
                            <a:pt x="557049" y="41619"/>
                          </a:lnTo>
                          <a:lnTo>
                            <a:pt x="0" y="41619"/>
                          </a:lnTo>
                          <a:close/>
                        </a:path>
                      </a:pathLst>
                    </a:custGeom>
                    <a:noFill/>
                    <a:ln w="8792" cap="rnd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5" name="组合 64"/>
                  <p:cNvGrpSpPr/>
                  <p:nvPr/>
                </p:nvGrpSpPr>
                <p:grpSpPr>
                  <a:xfrm>
                    <a:off x="6129159" y="3439906"/>
                    <a:ext cx="377596" cy="429899"/>
                    <a:chOff x="6129159" y="3439906"/>
                    <a:chExt cx="377596" cy="429899"/>
                  </a:xfrm>
                </p:grpSpPr>
                <p:sp>
                  <p:nvSpPr>
                    <p:cNvPr id="66" name="任意多边形: 形状 65"/>
                    <p:cNvSpPr/>
                    <p:nvPr/>
                  </p:nvSpPr>
                  <p:spPr>
                    <a:xfrm>
                      <a:off x="6134474" y="3446400"/>
                      <a:ext cx="366333" cy="418210"/>
                    </a:xfrm>
                    <a:custGeom>
                      <a:avLst/>
                      <a:gdLst>
                        <a:gd name="connsiteX0" fmla="*/ 181410 w 366333"/>
                        <a:gd name="connsiteY0" fmla="*/ 11094 h 418210"/>
                        <a:gd name="connsiteX1" fmla="*/ 148440 w 366333"/>
                        <a:gd name="connsiteY1" fmla="*/ 11467 h 418210"/>
                        <a:gd name="connsiteX2" fmla="*/ 6454 w 366333"/>
                        <a:gd name="connsiteY2" fmla="*/ 1426 h 418210"/>
                        <a:gd name="connsiteX3" fmla="*/ 0 w 366333"/>
                        <a:gd name="connsiteY3" fmla="*/ 0 h 418210"/>
                        <a:gd name="connsiteX4" fmla="*/ 128 w 366333"/>
                        <a:gd name="connsiteY4" fmla="*/ 6605 h 418210"/>
                        <a:gd name="connsiteX5" fmla="*/ 85787 w 366333"/>
                        <a:gd name="connsiteY5" fmla="*/ 414546 h 418210"/>
                        <a:gd name="connsiteX6" fmla="*/ 86918 w 366333"/>
                        <a:gd name="connsiteY6" fmla="*/ 418210 h 418210"/>
                        <a:gd name="connsiteX7" fmla="*/ 289274 w 366333"/>
                        <a:gd name="connsiteY7" fmla="*/ 418210 h 418210"/>
                        <a:gd name="connsiteX8" fmla="*/ 290522 w 366333"/>
                        <a:gd name="connsiteY8" fmla="*/ 414797 h 418210"/>
                        <a:gd name="connsiteX9" fmla="*/ 365554 w 366333"/>
                        <a:gd name="connsiteY9" fmla="*/ 7120 h 418210"/>
                        <a:gd name="connsiteX10" fmla="*/ 366334 w 366333"/>
                        <a:gd name="connsiteY10" fmla="*/ 547 h 418210"/>
                        <a:gd name="connsiteX11" fmla="*/ 359764 w 366333"/>
                        <a:gd name="connsiteY11" fmla="*/ 1343 h 418210"/>
                        <a:gd name="connsiteX12" fmla="*/ 181410 w 366333"/>
                        <a:gd name="connsiteY12" fmla="*/ 11094 h 4182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66333" h="418210">
                          <a:moveTo>
                            <a:pt x="181410" y="11094"/>
                          </a:moveTo>
                          <a:cubicBezTo>
                            <a:pt x="170250" y="11342"/>
                            <a:pt x="159159" y="11467"/>
                            <a:pt x="148440" y="11467"/>
                          </a:cubicBezTo>
                          <a:cubicBezTo>
                            <a:pt x="52948" y="11467"/>
                            <a:pt x="6907" y="1525"/>
                            <a:pt x="6454" y="1426"/>
                          </a:cubicBezTo>
                          <a:lnTo>
                            <a:pt x="0" y="0"/>
                          </a:lnTo>
                          <a:lnTo>
                            <a:pt x="128" y="6605"/>
                          </a:lnTo>
                          <a:cubicBezTo>
                            <a:pt x="2781" y="144568"/>
                            <a:pt x="84958" y="411863"/>
                            <a:pt x="85787" y="414546"/>
                          </a:cubicBezTo>
                          <a:lnTo>
                            <a:pt x="86918" y="418210"/>
                          </a:lnTo>
                          <a:lnTo>
                            <a:pt x="289274" y="418210"/>
                          </a:lnTo>
                          <a:lnTo>
                            <a:pt x="290522" y="414797"/>
                          </a:lnTo>
                          <a:cubicBezTo>
                            <a:pt x="329435" y="308496"/>
                            <a:pt x="365195" y="10120"/>
                            <a:pt x="365554" y="7120"/>
                          </a:cubicBezTo>
                          <a:lnTo>
                            <a:pt x="366334" y="547"/>
                          </a:lnTo>
                          <a:lnTo>
                            <a:pt x="359764" y="1343"/>
                          </a:lnTo>
                          <a:cubicBezTo>
                            <a:pt x="359181" y="1411"/>
                            <a:pt x="299831" y="8463"/>
                            <a:pt x="181410" y="11094"/>
                          </a:cubicBezTo>
                          <a:close/>
                        </a:path>
                      </a:pathLst>
                    </a:custGeom>
                    <a:solidFill>
                      <a:srgbClr val="4052F2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7" name="任意多边形: 形状 66"/>
                    <p:cNvSpPr/>
                    <p:nvPr/>
                  </p:nvSpPr>
                  <p:spPr>
                    <a:xfrm>
                      <a:off x="6129159" y="3439906"/>
                      <a:ext cx="377596" cy="429899"/>
                    </a:xfrm>
                    <a:custGeom>
                      <a:avLst/>
                      <a:gdLst>
                        <a:gd name="connsiteX0" fmla="*/ 186610 w 377596"/>
                        <a:gd name="connsiteY0" fmla="*/ 12386 h 429899"/>
                        <a:gd name="connsiteX1" fmla="*/ 153758 w 377596"/>
                        <a:gd name="connsiteY1" fmla="*/ 12758 h 429899"/>
                        <a:gd name="connsiteX2" fmla="*/ 12892 w 377596"/>
                        <a:gd name="connsiteY2" fmla="*/ 2840 h 429899"/>
                        <a:gd name="connsiteX3" fmla="*/ 0 w 377596"/>
                        <a:gd name="connsiteY3" fmla="*/ 0 h 429899"/>
                        <a:gd name="connsiteX4" fmla="*/ 244 w 377596"/>
                        <a:gd name="connsiteY4" fmla="*/ 13195 h 429899"/>
                        <a:gd name="connsiteX5" fmla="*/ 44267 w 377596"/>
                        <a:gd name="connsiteY5" fmla="*/ 270823 h 429899"/>
                        <a:gd name="connsiteX6" fmla="*/ 86136 w 377596"/>
                        <a:gd name="connsiteY6" fmla="*/ 422571 h 429899"/>
                        <a:gd name="connsiteX7" fmla="*/ 88402 w 377596"/>
                        <a:gd name="connsiteY7" fmla="*/ 429900 h 429899"/>
                        <a:gd name="connsiteX8" fmla="*/ 96074 w 377596"/>
                        <a:gd name="connsiteY8" fmla="*/ 429900 h 429899"/>
                        <a:gd name="connsiteX9" fmla="*/ 290958 w 377596"/>
                        <a:gd name="connsiteY9" fmla="*/ 429900 h 429899"/>
                        <a:gd name="connsiteX10" fmla="*/ 298226 w 377596"/>
                        <a:gd name="connsiteY10" fmla="*/ 429900 h 429899"/>
                        <a:gd name="connsiteX11" fmla="*/ 300725 w 377596"/>
                        <a:gd name="connsiteY11" fmla="*/ 423075 h 429899"/>
                        <a:gd name="connsiteX12" fmla="*/ 376036 w 377596"/>
                        <a:gd name="connsiteY12" fmla="*/ 14224 h 429899"/>
                        <a:gd name="connsiteX13" fmla="*/ 377597 w 377596"/>
                        <a:gd name="connsiteY13" fmla="*/ 1081 h 429899"/>
                        <a:gd name="connsiteX14" fmla="*/ 364457 w 377596"/>
                        <a:gd name="connsiteY14" fmla="*/ 2671 h 429899"/>
                        <a:gd name="connsiteX15" fmla="*/ 186610 w 377596"/>
                        <a:gd name="connsiteY15" fmla="*/ 12386 h 429899"/>
                        <a:gd name="connsiteX16" fmla="*/ 365707 w 377596"/>
                        <a:gd name="connsiteY16" fmla="*/ 23399 h 429899"/>
                        <a:gd name="connsiteX17" fmla="*/ 365721 w 377596"/>
                        <a:gd name="connsiteY17" fmla="*/ 23399 h 429899"/>
                        <a:gd name="connsiteX18" fmla="*/ 365707 w 377596"/>
                        <a:gd name="connsiteY18" fmla="*/ 23399 h 429899"/>
                        <a:gd name="connsiteX19" fmla="*/ 365734 w 377596"/>
                        <a:gd name="connsiteY19" fmla="*/ 2596 h 429899"/>
                        <a:gd name="connsiteX20" fmla="*/ 365721 w 377596"/>
                        <a:gd name="connsiteY20" fmla="*/ 2596 h 429899"/>
                        <a:gd name="connsiteX21" fmla="*/ 365734 w 377596"/>
                        <a:gd name="connsiteY21" fmla="*/ 2596 h 429899"/>
                        <a:gd name="connsiteX22" fmla="*/ 365721 w 377596"/>
                        <a:gd name="connsiteY22" fmla="*/ 12997 h 429899"/>
                        <a:gd name="connsiteX23" fmla="*/ 365707 w 377596"/>
                        <a:gd name="connsiteY23" fmla="*/ 12997 h 429899"/>
                        <a:gd name="connsiteX24" fmla="*/ 290958 w 377596"/>
                        <a:gd name="connsiteY24" fmla="*/ 419501 h 429899"/>
                        <a:gd name="connsiteX25" fmla="*/ 96074 w 377596"/>
                        <a:gd name="connsiteY25" fmla="*/ 419501 h 429899"/>
                        <a:gd name="connsiteX26" fmla="*/ 10645 w 377596"/>
                        <a:gd name="connsiteY26" fmla="*/ 12997 h 429899"/>
                        <a:gd name="connsiteX27" fmla="*/ 153758 w 377596"/>
                        <a:gd name="connsiteY27" fmla="*/ 23161 h 429899"/>
                        <a:gd name="connsiteX28" fmla="*/ 186844 w 377596"/>
                        <a:gd name="connsiteY28" fmla="*/ 22785 h 429899"/>
                        <a:gd name="connsiteX29" fmla="*/ 365709 w 377596"/>
                        <a:gd name="connsiteY29" fmla="*/ 12997 h 429899"/>
                        <a:gd name="connsiteX30" fmla="*/ 365721 w 377596"/>
                        <a:gd name="connsiteY30" fmla="*/ 12997 h 4298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377596" h="429899">
                          <a:moveTo>
                            <a:pt x="186610" y="12386"/>
                          </a:moveTo>
                          <a:cubicBezTo>
                            <a:pt x="175490" y="12634"/>
                            <a:pt x="164436" y="12758"/>
                            <a:pt x="153758" y="12758"/>
                          </a:cubicBezTo>
                          <a:cubicBezTo>
                            <a:pt x="59025" y="12758"/>
                            <a:pt x="13342" y="2939"/>
                            <a:pt x="12892" y="2840"/>
                          </a:cubicBezTo>
                          <a:lnTo>
                            <a:pt x="0" y="0"/>
                          </a:lnTo>
                          <a:lnTo>
                            <a:pt x="244" y="13195"/>
                          </a:lnTo>
                          <a:cubicBezTo>
                            <a:pt x="1367" y="71547"/>
                            <a:pt x="16178" y="158226"/>
                            <a:pt x="44267" y="270823"/>
                          </a:cubicBezTo>
                          <a:cubicBezTo>
                            <a:pt x="65118" y="354409"/>
                            <a:pt x="85927" y="421899"/>
                            <a:pt x="86136" y="422571"/>
                          </a:cubicBezTo>
                          <a:lnTo>
                            <a:pt x="88402" y="429900"/>
                          </a:lnTo>
                          <a:lnTo>
                            <a:pt x="96074" y="429900"/>
                          </a:lnTo>
                          <a:lnTo>
                            <a:pt x="290958" y="429900"/>
                          </a:lnTo>
                          <a:lnTo>
                            <a:pt x="298226" y="429900"/>
                          </a:lnTo>
                          <a:lnTo>
                            <a:pt x="300725" y="423075"/>
                          </a:lnTo>
                          <a:cubicBezTo>
                            <a:pt x="339849" y="316202"/>
                            <a:pt x="374579" y="26504"/>
                            <a:pt x="376036" y="14224"/>
                          </a:cubicBezTo>
                          <a:lnTo>
                            <a:pt x="377597" y="1081"/>
                          </a:lnTo>
                          <a:lnTo>
                            <a:pt x="364457" y="2671"/>
                          </a:lnTo>
                          <a:cubicBezTo>
                            <a:pt x="363874" y="2741"/>
                            <a:pt x="304693" y="9764"/>
                            <a:pt x="186610" y="12386"/>
                          </a:cubicBezTo>
                          <a:close/>
                          <a:moveTo>
                            <a:pt x="365707" y="23399"/>
                          </a:moveTo>
                          <a:lnTo>
                            <a:pt x="365721" y="23399"/>
                          </a:lnTo>
                          <a:lnTo>
                            <a:pt x="365707" y="23399"/>
                          </a:lnTo>
                          <a:close/>
                          <a:moveTo>
                            <a:pt x="365734" y="2596"/>
                          </a:moveTo>
                          <a:lnTo>
                            <a:pt x="365721" y="2596"/>
                          </a:lnTo>
                          <a:lnTo>
                            <a:pt x="365734" y="2596"/>
                          </a:lnTo>
                          <a:close/>
                          <a:moveTo>
                            <a:pt x="365721" y="12997"/>
                          </a:moveTo>
                          <a:lnTo>
                            <a:pt x="365707" y="12997"/>
                          </a:lnTo>
                          <a:cubicBezTo>
                            <a:pt x="365707" y="12997"/>
                            <a:pt x="330112" y="312540"/>
                            <a:pt x="290958" y="419501"/>
                          </a:cubicBezTo>
                          <a:lnTo>
                            <a:pt x="96074" y="419501"/>
                          </a:lnTo>
                          <a:cubicBezTo>
                            <a:pt x="96074" y="419501"/>
                            <a:pt x="13314" y="151819"/>
                            <a:pt x="10645" y="12997"/>
                          </a:cubicBezTo>
                          <a:cubicBezTo>
                            <a:pt x="10645" y="12997"/>
                            <a:pt x="56390" y="23161"/>
                            <a:pt x="153758" y="23161"/>
                          </a:cubicBezTo>
                          <a:cubicBezTo>
                            <a:pt x="164194" y="23161"/>
                            <a:pt x="175213" y="23045"/>
                            <a:pt x="186844" y="22785"/>
                          </a:cubicBezTo>
                          <a:cubicBezTo>
                            <a:pt x="306977" y="20117"/>
                            <a:pt x="365709" y="12997"/>
                            <a:pt x="365709" y="12997"/>
                          </a:cubicBezTo>
                          <a:lnTo>
                            <a:pt x="365721" y="129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41" name="组合 40"/>
                <p:cNvGrpSpPr/>
                <p:nvPr/>
              </p:nvGrpSpPr>
              <p:grpSpPr>
                <a:xfrm>
                  <a:off x="6571636" y="3436187"/>
                  <a:ext cx="852695" cy="433621"/>
                  <a:chOff x="6571636" y="3436187"/>
                  <a:chExt cx="852695" cy="433621"/>
                </a:xfrm>
              </p:grpSpPr>
              <p:grpSp>
                <p:nvGrpSpPr>
                  <p:cNvPr id="42" name="组合 41"/>
                  <p:cNvGrpSpPr/>
                  <p:nvPr/>
                </p:nvGrpSpPr>
                <p:grpSpPr>
                  <a:xfrm>
                    <a:off x="6665079" y="3687788"/>
                    <a:ext cx="720188" cy="143470"/>
                    <a:chOff x="6665079" y="3687788"/>
                    <a:chExt cx="720188" cy="143470"/>
                  </a:xfrm>
                </p:grpSpPr>
                <p:sp>
                  <p:nvSpPr>
                    <p:cNvPr id="57" name="任意多边形: 形状 56"/>
                    <p:cNvSpPr/>
                    <p:nvPr/>
                  </p:nvSpPr>
                  <p:spPr>
                    <a:xfrm>
                      <a:off x="6665079" y="3687788"/>
                      <a:ext cx="720188" cy="143470"/>
                    </a:xfrm>
                    <a:custGeom>
                      <a:avLst/>
                      <a:gdLst>
                        <a:gd name="connsiteX0" fmla="*/ 0 w 720188"/>
                        <a:gd name="connsiteY0" fmla="*/ 0 h 143470"/>
                        <a:gd name="connsiteX1" fmla="*/ 720189 w 720188"/>
                        <a:gd name="connsiteY1" fmla="*/ 0 h 143470"/>
                        <a:gd name="connsiteX2" fmla="*/ 720189 w 720188"/>
                        <a:gd name="connsiteY2" fmla="*/ 143471 h 143470"/>
                        <a:gd name="connsiteX3" fmla="*/ 0 w 720188"/>
                        <a:gd name="connsiteY3" fmla="*/ 143471 h 1434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20188" h="143470">
                          <a:moveTo>
                            <a:pt x="0" y="0"/>
                          </a:moveTo>
                          <a:lnTo>
                            <a:pt x="720189" y="0"/>
                          </a:lnTo>
                          <a:lnTo>
                            <a:pt x="720189" y="143471"/>
                          </a:lnTo>
                          <a:lnTo>
                            <a:pt x="0" y="14347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8" name="任意多边形: 形状 57"/>
                    <p:cNvSpPr/>
                    <p:nvPr/>
                  </p:nvSpPr>
                  <p:spPr>
                    <a:xfrm>
                      <a:off x="6665079" y="3687788"/>
                      <a:ext cx="720188" cy="143470"/>
                    </a:xfrm>
                    <a:custGeom>
                      <a:avLst/>
                      <a:gdLst>
                        <a:gd name="connsiteX0" fmla="*/ 0 w 720188"/>
                        <a:gd name="connsiteY0" fmla="*/ 0 h 143470"/>
                        <a:gd name="connsiteX1" fmla="*/ 720189 w 720188"/>
                        <a:gd name="connsiteY1" fmla="*/ 0 h 143470"/>
                        <a:gd name="connsiteX2" fmla="*/ 720189 w 720188"/>
                        <a:gd name="connsiteY2" fmla="*/ 143471 h 143470"/>
                        <a:gd name="connsiteX3" fmla="*/ 0 w 720188"/>
                        <a:gd name="connsiteY3" fmla="*/ 143471 h 1434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20188" h="143470">
                          <a:moveTo>
                            <a:pt x="0" y="0"/>
                          </a:moveTo>
                          <a:lnTo>
                            <a:pt x="720189" y="0"/>
                          </a:lnTo>
                          <a:lnTo>
                            <a:pt x="720189" y="143471"/>
                          </a:lnTo>
                          <a:lnTo>
                            <a:pt x="0" y="143471"/>
                          </a:lnTo>
                          <a:close/>
                        </a:path>
                      </a:pathLst>
                    </a:custGeom>
                    <a:noFill/>
                    <a:ln w="8792" cap="rnd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3" name="组合 42"/>
                  <p:cNvGrpSpPr/>
                  <p:nvPr/>
                </p:nvGrpSpPr>
                <p:grpSpPr>
                  <a:xfrm>
                    <a:off x="6629698" y="3645754"/>
                    <a:ext cx="794633" cy="66157"/>
                    <a:chOff x="6629698" y="3645754"/>
                    <a:chExt cx="794633" cy="66157"/>
                  </a:xfrm>
                </p:grpSpPr>
                <p:sp>
                  <p:nvSpPr>
                    <p:cNvPr id="55" name="任意多边形: 形状 54"/>
                    <p:cNvSpPr/>
                    <p:nvPr/>
                  </p:nvSpPr>
                  <p:spPr>
                    <a:xfrm>
                      <a:off x="6634899" y="3650955"/>
                      <a:ext cx="784229" cy="55756"/>
                    </a:xfrm>
                    <a:custGeom>
                      <a:avLst/>
                      <a:gdLst>
                        <a:gd name="connsiteX0" fmla="*/ 0 w 784229"/>
                        <a:gd name="connsiteY0" fmla="*/ 0 h 55756"/>
                        <a:gd name="connsiteX1" fmla="*/ 784230 w 784229"/>
                        <a:gd name="connsiteY1" fmla="*/ 0 h 55756"/>
                        <a:gd name="connsiteX2" fmla="*/ 784230 w 784229"/>
                        <a:gd name="connsiteY2" fmla="*/ 55756 h 55756"/>
                        <a:gd name="connsiteX3" fmla="*/ 0 w 784229"/>
                        <a:gd name="connsiteY3" fmla="*/ 55756 h 557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84229" h="55756">
                          <a:moveTo>
                            <a:pt x="0" y="0"/>
                          </a:moveTo>
                          <a:lnTo>
                            <a:pt x="784230" y="0"/>
                          </a:lnTo>
                          <a:lnTo>
                            <a:pt x="784230" y="55756"/>
                          </a:lnTo>
                          <a:lnTo>
                            <a:pt x="0" y="55756"/>
                          </a:lnTo>
                          <a:close/>
                        </a:path>
                      </a:pathLst>
                    </a:custGeom>
                    <a:solidFill>
                      <a:srgbClr val="4052F2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6" name="任意多边形: 形状 55"/>
                    <p:cNvSpPr/>
                    <p:nvPr/>
                  </p:nvSpPr>
                  <p:spPr>
                    <a:xfrm>
                      <a:off x="6629698" y="3645754"/>
                      <a:ext cx="794633" cy="66157"/>
                    </a:xfrm>
                    <a:custGeom>
                      <a:avLst/>
                      <a:gdLst>
                        <a:gd name="connsiteX0" fmla="*/ 10401 w 794633"/>
                        <a:gd name="connsiteY0" fmla="*/ 0 h 66157"/>
                        <a:gd name="connsiteX1" fmla="*/ 0 w 794633"/>
                        <a:gd name="connsiteY1" fmla="*/ 0 h 66157"/>
                        <a:gd name="connsiteX2" fmla="*/ 0 w 794633"/>
                        <a:gd name="connsiteY2" fmla="*/ 10401 h 66157"/>
                        <a:gd name="connsiteX3" fmla="*/ 0 w 794633"/>
                        <a:gd name="connsiteY3" fmla="*/ 55757 h 66157"/>
                        <a:gd name="connsiteX4" fmla="*/ 0 w 794633"/>
                        <a:gd name="connsiteY4" fmla="*/ 66158 h 66157"/>
                        <a:gd name="connsiteX5" fmla="*/ 10401 w 794633"/>
                        <a:gd name="connsiteY5" fmla="*/ 66158 h 66157"/>
                        <a:gd name="connsiteX6" fmla="*/ 784232 w 794633"/>
                        <a:gd name="connsiteY6" fmla="*/ 66158 h 66157"/>
                        <a:gd name="connsiteX7" fmla="*/ 794633 w 794633"/>
                        <a:gd name="connsiteY7" fmla="*/ 66158 h 66157"/>
                        <a:gd name="connsiteX8" fmla="*/ 794633 w 794633"/>
                        <a:gd name="connsiteY8" fmla="*/ 55757 h 66157"/>
                        <a:gd name="connsiteX9" fmla="*/ 794633 w 794633"/>
                        <a:gd name="connsiteY9" fmla="*/ 10401 h 66157"/>
                        <a:gd name="connsiteX10" fmla="*/ 794633 w 794633"/>
                        <a:gd name="connsiteY10" fmla="*/ 0 h 66157"/>
                        <a:gd name="connsiteX11" fmla="*/ 784232 w 794633"/>
                        <a:gd name="connsiteY11" fmla="*/ 0 h 66157"/>
                        <a:gd name="connsiteX12" fmla="*/ 10401 w 794633"/>
                        <a:gd name="connsiteY12" fmla="*/ 0 h 66157"/>
                        <a:gd name="connsiteX13" fmla="*/ 784232 w 794633"/>
                        <a:gd name="connsiteY13" fmla="*/ 55757 h 66157"/>
                        <a:gd name="connsiteX14" fmla="*/ 10401 w 794633"/>
                        <a:gd name="connsiteY14" fmla="*/ 55757 h 66157"/>
                        <a:gd name="connsiteX15" fmla="*/ 10401 w 794633"/>
                        <a:gd name="connsiteY15" fmla="*/ 10401 h 66157"/>
                        <a:gd name="connsiteX16" fmla="*/ 784232 w 794633"/>
                        <a:gd name="connsiteY16" fmla="*/ 10401 h 66157"/>
                        <a:gd name="connsiteX17" fmla="*/ 784232 w 794633"/>
                        <a:gd name="connsiteY17" fmla="*/ 55757 h 661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94633" h="66157">
                          <a:moveTo>
                            <a:pt x="10401" y="0"/>
                          </a:moveTo>
                          <a:lnTo>
                            <a:pt x="0" y="0"/>
                          </a:lnTo>
                          <a:lnTo>
                            <a:pt x="0" y="10401"/>
                          </a:lnTo>
                          <a:lnTo>
                            <a:pt x="0" y="55757"/>
                          </a:lnTo>
                          <a:lnTo>
                            <a:pt x="0" y="66158"/>
                          </a:lnTo>
                          <a:lnTo>
                            <a:pt x="10401" y="66158"/>
                          </a:lnTo>
                          <a:lnTo>
                            <a:pt x="784232" y="66158"/>
                          </a:lnTo>
                          <a:lnTo>
                            <a:pt x="794633" y="66158"/>
                          </a:lnTo>
                          <a:lnTo>
                            <a:pt x="794633" y="55757"/>
                          </a:lnTo>
                          <a:lnTo>
                            <a:pt x="794633" y="10401"/>
                          </a:lnTo>
                          <a:lnTo>
                            <a:pt x="794633" y="0"/>
                          </a:lnTo>
                          <a:lnTo>
                            <a:pt x="784232" y="0"/>
                          </a:lnTo>
                          <a:lnTo>
                            <a:pt x="10401" y="0"/>
                          </a:lnTo>
                          <a:close/>
                          <a:moveTo>
                            <a:pt x="784232" y="55757"/>
                          </a:moveTo>
                          <a:lnTo>
                            <a:pt x="10401" y="55757"/>
                          </a:lnTo>
                          <a:lnTo>
                            <a:pt x="10401" y="10401"/>
                          </a:lnTo>
                          <a:lnTo>
                            <a:pt x="784232" y="10401"/>
                          </a:lnTo>
                          <a:lnTo>
                            <a:pt x="784232" y="5575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4" name="组合 43"/>
                  <p:cNvGrpSpPr/>
                  <p:nvPr/>
                </p:nvGrpSpPr>
                <p:grpSpPr>
                  <a:xfrm>
                    <a:off x="6629698" y="3803651"/>
                    <a:ext cx="794633" cy="66157"/>
                    <a:chOff x="6629698" y="3803651"/>
                    <a:chExt cx="794633" cy="66157"/>
                  </a:xfrm>
                </p:grpSpPr>
                <p:sp>
                  <p:nvSpPr>
                    <p:cNvPr id="53" name="任意多边形: 形状 52"/>
                    <p:cNvSpPr/>
                    <p:nvPr/>
                  </p:nvSpPr>
                  <p:spPr>
                    <a:xfrm>
                      <a:off x="6634899" y="3808851"/>
                      <a:ext cx="784229" cy="55756"/>
                    </a:xfrm>
                    <a:custGeom>
                      <a:avLst/>
                      <a:gdLst>
                        <a:gd name="connsiteX0" fmla="*/ 0 w 784229"/>
                        <a:gd name="connsiteY0" fmla="*/ 0 h 55756"/>
                        <a:gd name="connsiteX1" fmla="*/ 784230 w 784229"/>
                        <a:gd name="connsiteY1" fmla="*/ 0 h 55756"/>
                        <a:gd name="connsiteX2" fmla="*/ 784230 w 784229"/>
                        <a:gd name="connsiteY2" fmla="*/ 55756 h 55756"/>
                        <a:gd name="connsiteX3" fmla="*/ 0 w 784229"/>
                        <a:gd name="connsiteY3" fmla="*/ 55756 h 557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84229" h="55756">
                          <a:moveTo>
                            <a:pt x="0" y="0"/>
                          </a:moveTo>
                          <a:lnTo>
                            <a:pt x="784230" y="0"/>
                          </a:lnTo>
                          <a:lnTo>
                            <a:pt x="784230" y="55756"/>
                          </a:lnTo>
                          <a:lnTo>
                            <a:pt x="0" y="55756"/>
                          </a:lnTo>
                          <a:close/>
                        </a:path>
                      </a:pathLst>
                    </a:custGeom>
                    <a:solidFill>
                      <a:srgbClr val="4052F2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4" name="任意多边形: 形状 53"/>
                    <p:cNvSpPr/>
                    <p:nvPr/>
                  </p:nvSpPr>
                  <p:spPr>
                    <a:xfrm>
                      <a:off x="6629698" y="3803651"/>
                      <a:ext cx="794633" cy="66157"/>
                    </a:xfrm>
                    <a:custGeom>
                      <a:avLst/>
                      <a:gdLst>
                        <a:gd name="connsiteX0" fmla="*/ 10401 w 794633"/>
                        <a:gd name="connsiteY0" fmla="*/ 0 h 66157"/>
                        <a:gd name="connsiteX1" fmla="*/ 0 w 794633"/>
                        <a:gd name="connsiteY1" fmla="*/ 0 h 66157"/>
                        <a:gd name="connsiteX2" fmla="*/ 0 w 794633"/>
                        <a:gd name="connsiteY2" fmla="*/ 10401 h 66157"/>
                        <a:gd name="connsiteX3" fmla="*/ 0 w 794633"/>
                        <a:gd name="connsiteY3" fmla="*/ 55757 h 66157"/>
                        <a:gd name="connsiteX4" fmla="*/ 0 w 794633"/>
                        <a:gd name="connsiteY4" fmla="*/ 66158 h 66157"/>
                        <a:gd name="connsiteX5" fmla="*/ 10401 w 794633"/>
                        <a:gd name="connsiteY5" fmla="*/ 66158 h 66157"/>
                        <a:gd name="connsiteX6" fmla="*/ 784232 w 794633"/>
                        <a:gd name="connsiteY6" fmla="*/ 66158 h 66157"/>
                        <a:gd name="connsiteX7" fmla="*/ 794633 w 794633"/>
                        <a:gd name="connsiteY7" fmla="*/ 66158 h 66157"/>
                        <a:gd name="connsiteX8" fmla="*/ 794633 w 794633"/>
                        <a:gd name="connsiteY8" fmla="*/ 55757 h 66157"/>
                        <a:gd name="connsiteX9" fmla="*/ 794633 w 794633"/>
                        <a:gd name="connsiteY9" fmla="*/ 10401 h 66157"/>
                        <a:gd name="connsiteX10" fmla="*/ 794633 w 794633"/>
                        <a:gd name="connsiteY10" fmla="*/ 0 h 66157"/>
                        <a:gd name="connsiteX11" fmla="*/ 784232 w 794633"/>
                        <a:gd name="connsiteY11" fmla="*/ 0 h 66157"/>
                        <a:gd name="connsiteX12" fmla="*/ 10401 w 794633"/>
                        <a:gd name="connsiteY12" fmla="*/ 0 h 66157"/>
                        <a:gd name="connsiteX13" fmla="*/ 784232 w 794633"/>
                        <a:gd name="connsiteY13" fmla="*/ 55757 h 66157"/>
                        <a:gd name="connsiteX14" fmla="*/ 10401 w 794633"/>
                        <a:gd name="connsiteY14" fmla="*/ 55757 h 66157"/>
                        <a:gd name="connsiteX15" fmla="*/ 10401 w 794633"/>
                        <a:gd name="connsiteY15" fmla="*/ 10401 h 66157"/>
                        <a:gd name="connsiteX16" fmla="*/ 784232 w 794633"/>
                        <a:gd name="connsiteY16" fmla="*/ 10401 h 66157"/>
                        <a:gd name="connsiteX17" fmla="*/ 784232 w 794633"/>
                        <a:gd name="connsiteY17" fmla="*/ 55757 h 661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94633" h="66157">
                          <a:moveTo>
                            <a:pt x="10401" y="0"/>
                          </a:moveTo>
                          <a:lnTo>
                            <a:pt x="0" y="0"/>
                          </a:lnTo>
                          <a:lnTo>
                            <a:pt x="0" y="10401"/>
                          </a:lnTo>
                          <a:lnTo>
                            <a:pt x="0" y="55757"/>
                          </a:lnTo>
                          <a:lnTo>
                            <a:pt x="0" y="66158"/>
                          </a:lnTo>
                          <a:lnTo>
                            <a:pt x="10401" y="66158"/>
                          </a:lnTo>
                          <a:lnTo>
                            <a:pt x="784232" y="66158"/>
                          </a:lnTo>
                          <a:lnTo>
                            <a:pt x="794633" y="66158"/>
                          </a:lnTo>
                          <a:lnTo>
                            <a:pt x="794633" y="55757"/>
                          </a:lnTo>
                          <a:lnTo>
                            <a:pt x="794633" y="10401"/>
                          </a:lnTo>
                          <a:lnTo>
                            <a:pt x="794633" y="0"/>
                          </a:lnTo>
                          <a:lnTo>
                            <a:pt x="784232" y="0"/>
                          </a:lnTo>
                          <a:lnTo>
                            <a:pt x="10401" y="0"/>
                          </a:lnTo>
                          <a:close/>
                          <a:moveTo>
                            <a:pt x="784232" y="55757"/>
                          </a:moveTo>
                          <a:lnTo>
                            <a:pt x="10401" y="55757"/>
                          </a:lnTo>
                          <a:lnTo>
                            <a:pt x="10401" y="10401"/>
                          </a:lnTo>
                          <a:lnTo>
                            <a:pt x="784232" y="10401"/>
                          </a:lnTo>
                          <a:lnTo>
                            <a:pt x="784232" y="5575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5" name="任意多边形: 形状 44"/>
                  <p:cNvSpPr/>
                  <p:nvPr/>
                </p:nvSpPr>
                <p:spPr>
                  <a:xfrm>
                    <a:off x="6571636" y="3532678"/>
                    <a:ext cx="732458" cy="123474"/>
                  </a:xfrm>
                  <a:custGeom>
                    <a:avLst/>
                    <a:gdLst>
                      <a:gd name="connsiteX0" fmla="*/ 713522 w 732458"/>
                      <a:gd name="connsiteY0" fmla="*/ 0 h 123474"/>
                      <a:gd name="connsiteX1" fmla="*/ 18936 w 732458"/>
                      <a:gd name="connsiteY1" fmla="*/ 0 h 123474"/>
                      <a:gd name="connsiteX2" fmla="*/ 0 w 732458"/>
                      <a:gd name="connsiteY2" fmla="*/ 18936 h 123474"/>
                      <a:gd name="connsiteX3" fmla="*/ 0 w 732458"/>
                      <a:gd name="connsiteY3" fmla="*/ 104539 h 123474"/>
                      <a:gd name="connsiteX4" fmla="*/ 18936 w 732458"/>
                      <a:gd name="connsiteY4" fmla="*/ 123475 h 123474"/>
                      <a:gd name="connsiteX5" fmla="*/ 713522 w 732458"/>
                      <a:gd name="connsiteY5" fmla="*/ 123475 h 123474"/>
                      <a:gd name="connsiteX6" fmla="*/ 732459 w 732458"/>
                      <a:gd name="connsiteY6" fmla="*/ 104539 h 123474"/>
                      <a:gd name="connsiteX7" fmla="*/ 732459 w 732458"/>
                      <a:gd name="connsiteY7" fmla="*/ 18936 h 123474"/>
                      <a:gd name="connsiteX8" fmla="*/ 713522 w 732458"/>
                      <a:gd name="connsiteY8" fmla="*/ 0 h 1234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32458" h="123474">
                        <a:moveTo>
                          <a:pt x="713522" y="0"/>
                        </a:moveTo>
                        <a:lnTo>
                          <a:pt x="18936" y="0"/>
                        </a:lnTo>
                        <a:cubicBezTo>
                          <a:pt x="8478" y="0"/>
                          <a:pt x="0" y="8478"/>
                          <a:pt x="0" y="18936"/>
                        </a:cubicBezTo>
                        <a:lnTo>
                          <a:pt x="0" y="104539"/>
                        </a:lnTo>
                        <a:cubicBezTo>
                          <a:pt x="0" y="114997"/>
                          <a:pt x="8478" y="123475"/>
                          <a:pt x="18936" y="123475"/>
                        </a:cubicBezTo>
                        <a:lnTo>
                          <a:pt x="713522" y="123475"/>
                        </a:lnTo>
                        <a:cubicBezTo>
                          <a:pt x="723981" y="123475"/>
                          <a:pt x="732459" y="114997"/>
                          <a:pt x="732459" y="104539"/>
                        </a:cubicBezTo>
                        <a:lnTo>
                          <a:pt x="732459" y="18936"/>
                        </a:lnTo>
                        <a:cubicBezTo>
                          <a:pt x="732459" y="8478"/>
                          <a:pt x="723979" y="0"/>
                          <a:pt x="713522" y="0"/>
                        </a:cubicBezTo>
                        <a:close/>
                      </a:path>
                    </a:pathLst>
                  </a:custGeom>
                  <a:solidFill>
                    <a:srgbClr val="0B065A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46" name="组合 45"/>
                  <p:cNvGrpSpPr/>
                  <p:nvPr/>
                </p:nvGrpSpPr>
                <p:grpSpPr>
                  <a:xfrm>
                    <a:off x="6765133" y="3436187"/>
                    <a:ext cx="656948" cy="96491"/>
                    <a:chOff x="6765133" y="3436187"/>
                    <a:chExt cx="656948" cy="96491"/>
                  </a:xfrm>
                </p:grpSpPr>
                <p:sp>
                  <p:nvSpPr>
                    <p:cNvPr id="51" name="任意多边形: 形状 50"/>
                    <p:cNvSpPr/>
                    <p:nvPr/>
                  </p:nvSpPr>
                  <p:spPr>
                    <a:xfrm>
                      <a:off x="6765133" y="3436187"/>
                      <a:ext cx="656948" cy="96491"/>
                    </a:xfrm>
                    <a:custGeom>
                      <a:avLst/>
                      <a:gdLst>
                        <a:gd name="connsiteX0" fmla="*/ 638012 w 656948"/>
                        <a:gd name="connsiteY0" fmla="*/ 0 h 96491"/>
                        <a:gd name="connsiteX1" fmla="*/ 18936 w 656948"/>
                        <a:gd name="connsiteY1" fmla="*/ 0 h 96491"/>
                        <a:gd name="connsiteX2" fmla="*/ 0 w 656948"/>
                        <a:gd name="connsiteY2" fmla="*/ 18936 h 96491"/>
                        <a:gd name="connsiteX3" fmla="*/ 0 w 656948"/>
                        <a:gd name="connsiteY3" fmla="*/ 77555 h 96491"/>
                        <a:gd name="connsiteX4" fmla="*/ 18936 w 656948"/>
                        <a:gd name="connsiteY4" fmla="*/ 96491 h 96491"/>
                        <a:gd name="connsiteX5" fmla="*/ 638012 w 656948"/>
                        <a:gd name="connsiteY5" fmla="*/ 96491 h 96491"/>
                        <a:gd name="connsiteX6" fmla="*/ 656948 w 656948"/>
                        <a:gd name="connsiteY6" fmla="*/ 77555 h 96491"/>
                        <a:gd name="connsiteX7" fmla="*/ 656948 w 656948"/>
                        <a:gd name="connsiteY7" fmla="*/ 18936 h 96491"/>
                        <a:gd name="connsiteX8" fmla="*/ 638012 w 656948"/>
                        <a:gd name="connsiteY8" fmla="*/ 0 h 964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56948" h="96491">
                          <a:moveTo>
                            <a:pt x="638012" y="0"/>
                          </a:moveTo>
                          <a:lnTo>
                            <a:pt x="18936" y="0"/>
                          </a:lnTo>
                          <a:cubicBezTo>
                            <a:pt x="8478" y="0"/>
                            <a:pt x="0" y="8478"/>
                            <a:pt x="0" y="18936"/>
                          </a:cubicBezTo>
                          <a:lnTo>
                            <a:pt x="0" y="77555"/>
                          </a:lnTo>
                          <a:cubicBezTo>
                            <a:pt x="0" y="88013"/>
                            <a:pt x="8478" y="96491"/>
                            <a:pt x="18936" y="96491"/>
                          </a:cubicBezTo>
                          <a:lnTo>
                            <a:pt x="638012" y="96491"/>
                          </a:lnTo>
                          <a:cubicBezTo>
                            <a:pt x="648470" y="96491"/>
                            <a:pt x="656948" y="88013"/>
                            <a:pt x="656948" y="77555"/>
                          </a:cubicBezTo>
                          <a:lnTo>
                            <a:pt x="656948" y="18936"/>
                          </a:lnTo>
                          <a:cubicBezTo>
                            <a:pt x="656948" y="8478"/>
                            <a:pt x="648468" y="0"/>
                            <a:pt x="638012" y="0"/>
                          </a:cubicBezTo>
                          <a:close/>
                        </a:path>
                      </a:pathLst>
                    </a:custGeom>
                    <a:solidFill>
                      <a:srgbClr val="FCAA23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2" name="任意多边形: 形状 51"/>
                    <p:cNvSpPr/>
                    <p:nvPr/>
                  </p:nvSpPr>
                  <p:spPr>
                    <a:xfrm>
                      <a:off x="6765133" y="3436187"/>
                      <a:ext cx="656948" cy="96491"/>
                    </a:xfrm>
                    <a:custGeom>
                      <a:avLst/>
                      <a:gdLst>
                        <a:gd name="connsiteX0" fmla="*/ 638012 w 656948"/>
                        <a:gd name="connsiteY0" fmla="*/ 0 h 96491"/>
                        <a:gd name="connsiteX1" fmla="*/ 18936 w 656948"/>
                        <a:gd name="connsiteY1" fmla="*/ 0 h 96491"/>
                        <a:gd name="connsiteX2" fmla="*/ 0 w 656948"/>
                        <a:gd name="connsiteY2" fmla="*/ 18936 h 96491"/>
                        <a:gd name="connsiteX3" fmla="*/ 0 w 656948"/>
                        <a:gd name="connsiteY3" fmla="*/ 77555 h 96491"/>
                        <a:gd name="connsiteX4" fmla="*/ 18936 w 656948"/>
                        <a:gd name="connsiteY4" fmla="*/ 96491 h 96491"/>
                        <a:gd name="connsiteX5" fmla="*/ 638012 w 656948"/>
                        <a:gd name="connsiteY5" fmla="*/ 96491 h 96491"/>
                        <a:gd name="connsiteX6" fmla="*/ 656948 w 656948"/>
                        <a:gd name="connsiteY6" fmla="*/ 77555 h 96491"/>
                        <a:gd name="connsiteX7" fmla="*/ 656948 w 656948"/>
                        <a:gd name="connsiteY7" fmla="*/ 18936 h 96491"/>
                        <a:gd name="connsiteX8" fmla="*/ 638012 w 656948"/>
                        <a:gd name="connsiteY8" fmla="*/ 0 h 964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56948" h="96491">
                          <a:moveTo>
                            <a:pt x="638012" y="0"/>
                          </a:moveTo>
                          <a:lnTo>
                            <a:pt x="18936" y="0"/>
                          </a:lnTo>
                          <a:cubicBezTo>
                            <a:pt x="8478" y="0"/>
                            <a:pt x="0" y="8478"/>
                            <a:pt x="0" y="18936"/>
                          </a:cubicBezTo>
                          <a:lnTo>
                            <a:pt x="0" y="77555"/>
                          </a:lnTo>
                          <a:cubicBezTo>
                            <a:pt x="0" y="88013"/>
                            <a:pt x="8478" y="96491"/>
                            <a:pt x="18936" y="96491"/>
                          </a:cubicBezTo>
                          <a:lnTo>
                            <a:pt x="638012" y="96491"/>
                          </a:lnTo>
                          <a:cubicBezTo>
                            <a:pt x="648470" y="96491"/>
                            <a:pt x="656948" y="88013"/>
                            <a:pt x="656948" y="77555"/>
                          </a:cubicBezTo>
                          <a:lnTo>
                            <a:pt x="656948" y="18936"/>
                          </a:lnTo>
                          <a:cubicBezTo>
                            <a:pt x="656948" y="8478"/>
                            <a:pt x="648468" y="0"/>
                            <a:pt x="63801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8792" cap="rnd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7" name="任意多边形: 形状 46"/>
                  <p:cNvSpPr/>
                  <p:nvPr/>
                </p:nvSpPr>
                <p:spPr>
                  <a:xfrm>
                    <a:off x="6711317" y="3732849"/>
                    <a:ext cx="329670" cy="3959"/>
                  </a:xfrm>
                  <a:custGeom>
                    <a:avLst/>
                    <a:gdLst>
                      <a:gd name="connsiteX0" fmla="*/ 328758 w 329670"/>
                      <a:gd name="connsiteY0" fmla="*/ 1034 h 3959"/>
                      <a:gd name="connsiteX1" fmla="*/ 164834 w 329670"/>
                      <a:gd name="connsiteY1" fmla="*/ 821 h 3959"/>
                      <a:gd name="connsiteX2" fmla="*/ 913 w 329670"/>
                      <a:gd name="connsiteY2" fmla="*/ 1034 h 3959"/>
                      <a:gd name="connsiteX3" fmla="*/ 913 w 329670"/>
                      <a:gd name="connsiteY3" fmla="*/ 2925 h 3959"/>
                      <a:gd name="connsiteX4" fmla="*/ 164834 w 329670"/>
                      <a:gd name="connsiteY4" fmla="*/ 3138 h 3959"/>
                      <a:gd name="connsiteX5" fmla="*/ 328758 w 329670"/>
                      <a:gd name="connsiteY5" fmla="*/ 2925 h 3959"/>
                      <a:gd name="connsiteX6" fmla="*/ 328758 w 329670"/>
                      <a:gd name="connsiteY6" fmla="*/ 1034 h 39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9670" h="3959">
                        <a:moveTo>
                          <a:pt x="328758" y="1034"/>
                        </a:moveTo>
                        <a:cubicBezTo>
                          <a:pt x="274138" y="19"/>
                          <a:pt x="219461" y="821"/>
                          <a:pt x="164834" y="821"/>
                        </a:cubicBezTo>
                        <a:cubicBezTo>
                          <a:pt x="110271" y="821"/>
                          <a:pt x="55434" y="-1161"/>
                          <a:pt x="913" y="1034"/>
                        </a:cubicBezTo>
                        <a:cubicBezTo>
                          <a:pt x="-303" y="1083"/>
                          <a:pt x="-305" y="2874"/>
                          <a:pt x="913" y="2925"/>
                        </a:cubicBezTo>
                        <a:cubicBezTo>
                          <a:pt x="55434" y="5121"/>
                          <a:pt x="110274" y="3138"/>
                          <a:pt x="164834" y="3138"/>
                        </a:cubicBezTo>
                        <a:cubicBezTo>
                          <a:pt x="219461" y="3138"/>
                          <a:pt x="274138" y="3940"/>
                          <a:pt x="328758" y="2925"/>
                        </a:cubicBezTo>
                        <a:cubicBezTo>
                          <a:pt x="329973" y="2900"/>
                          <a:pt x="329976" y="1056"/>
                          <a:pt x="328758" y="103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任意多边形: 形状 47"/>
                  <p:cNvSpPr/>
                  <p:nvPr/>
                </p:nvSpPr>
                <p:spPr>
                  <a:xfrm>
                    <a:off x="6877980" y="3771851"/>
                    <a:ext cx="450704" cy="5180"/>
                  </a:xfrm>
                  <a:custGeom>
                    <a:avLst/>
                    <a:gdLst>
                      <a:gd name="connsiteX0" fmla="*/ 449322 w 450704"/>
                      <a:gd name="connsiteY0" fmla="*/ 1157 h 5180"/>
                      <a:gd name="connsiteX1" fmla="*/ 335848 w 450704"/>
                      <a:gd name="connsiteY1" fmla="*/ 515 h 5180"/>
                      <a:gd name="connsiteX2" fmla="*/ 224955 w 450704"/>
                      <a:gd name="connsiteY2" fmla="*/ 812 h 5180"/>
                      <a:gd name="connsiteX3" fmla="*/ 588 w 450704"/>
                      <a:gd name="connsiteY3" fmla="*/ 1981 h 5180"/>
                      <a:gd name="connsiteX4" fmla="*/ 588 w 450704"/>
                      <a:gd name="connsiteY4" fmla="*/ 3201 h 5180"/>
                      <a:gd name="connsiteX5" fmla="*/ 224955 w 450704"/>
                      <a:gd name="connsiteY5" fmla="*/ 4370 h 5180"/>
                      <a:gd name="connsiteX6" fmla="*/ 335848 w 450704"/>
                      <a:gd name="connsiteY6" fmla="*/ 4667 h 5180"/>
                      <a:gd name="connsiteX7" fmla="*/ 449322 w 450704"/>
                      <a:gd name="connsiteY7" fmla="*/ 4023 h 5180"/>
                      <a:gd name="connsiteX8" fmla="*/ 449322 w 450704"/>
                      <a:gd name="connsiteY8" fmla="*/ 1157 h 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50704" h="5180">
                        <a:moveTo>
                          <a:pt x="449322" y="1157"/>
                        </a:moveTo>
                        <a:cubicBezTo>
                          <a:pt x="411669" y="-921"/>
                          <a:pt x="373552" y="414"/>
                          <a:pt x="335848" y="515"/>
                        </a:cubicBezTo>
                        <a:cubicBezTo>
                          <a:pt x="298883" y="614"/>
                          <a:pt x="261918" y="675"/>
                          <a:pt x="224955" y="812"/>
                        </a:cubicBezTo>
                        <a:cubicBezTo>
                          <a:pt x="150170" y="1086"/>
                          <a:pt x="75369" y="1249"/>
                          <a:pt x="588" y="1981"/>
                        </a:cubicBezTo>
                        <a:cubicBezTo>
                          <a:pt x="-196" y="1990"/>
                          <a:pt x="-196" y="3192"/>
                          <a:pt x="588" y="3201"/>
                        </a:cubicBezTo>
                        <a:cubicBezTo>
                          <a:pt x="75369" y="3935"/>
                          <a:pt x="150170" y="4095"/>
                          <a:pt x="224955" y="4370"/>
                        </a:cubicBezTo>
                        <a:cubicBezTo>
                          <a:pt x="261918" y="4506"/>
                          <a:pt x="298885" y="4568"/>
                          <a:pt x="335848" y="4667"/>
                        </a:cubicBezTo>
                        <a:cubicBezTo>
                          <a:pt x="373545" y="4768"/>
                          <a:pt x="411673" y="6100"/>
                          <a:pt x="449322" y="4023"/>
                        </a:cubicBezTo>
                        <a:cubicBezTo>
                          <a:pt x="451164" y="3919"/>
                          <a:pt x="451168" y="1260"/>
                          <a:pt x="449322" y="115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任意多边形: 形状 48"/>
                  <p:cNvSpPr/>
                  <p:nvPr/>
                </p:nvSpPr>
                <p:spPr>
                  <a:xfrm>
                    <a:off x="7096163" y="3732843"/>
                    <a:ext cx="183696" cy="3970"/>
                  </a:xfrm>
                  <a:custGeom>
                    <a:avLst/>
                    <a:gdLst>
                      <a:gd name="connsiteX0" fmla="*/ 182786 w 183696"/>
                      <a:gd name="connsiteY0" fmla="*/ 1041 h 3970"/>
                      <a:gd name="connsiteX1" fmla="*/ 91878 w 183696"/>
                      <a:gd name="connsiteY1" fmla="*/ 683 h 3970"/>
                      <a:gd name="connsiteX2" fmla="*/ 972 w 183696"/>
                      <a:gd name="connsiteY2" fmla="*/ 980 h 3970"/>
                      <a:gd name="connsiteX3" fmla="*/ 972 w 183696"/>
                      <a:gd name="connsiteY3" fmla="*/ 2991 h 3970"/>
                      <a:gd name="connsiteX4" fmla="*/ 91878 w 183696"/>
                      <a:gd name="connsiteY4" fmla="*/ 3288 h 3970"/>
                      <a:gd name="connsiteX5" fmla="*/ 182786 w 183696"/>
                      <a:gd name="connsiteY5" fmla="*/ 2929 h 3970"/>
                      <a:gd name="connsiteX6" fmla="*/ 182786 w 183696"/>
                      <a:gd name="connsiteY6" fmla="*/ 1041 h 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696" h="3970">
                        <a:moveTo>
                          <a:pt x="182786" y="1041"/>
                        </a:moveTo>
                        <a:cubicBezTo>
                          <a:pt x="152731" y="-1062"/>
                          <a:pt x="122011" y="670"/>
                          <a:pt x="91878" y="683"/>
                        </a:cubicBezTo>
                        <a:cubicBezTo>
                          <a:pt x="61575" y="698"/>
                          <a:pt x="31275" y="788"/>
                          <a:pt x="972" y="980"/>
                        </a:cubicBezTo>
                        <a:cubicBezTo>
                          <a:pt x="-323" y="989"/>
                          <a:pt x="-325" y="2982"/>
                          <a:pt x="972" y="2991"/>
                        </a:cubicBezTo>
                        <a:cubicBezTo>
                          <a:pt x="31275" y="3182"/>
                          <a:pt x="61575" y="3272"/>
                          <a:pt x="91878" y="3288"/>
                        </a:cubicBezTo>
                        <a:cubicBezTo>
                          <a:pt x="122007" y="3301"/>
                          <a:pt x="152734" y="5033"/>
                          <a:pt x="182786" y="2929"/>
                        </a:cubicBezTo>
                        <a:cubicBezTo>
                          <a:pt x="183999" y="2846"/>
                          <a:pt x="184001" y="1125"/>
                          <a:pt x="182786" y="104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0" name="任意多边形: 形状 49"/>
                  <p:cNvSpPr/>
                  <p:nvPr/>
                </p:nvSpPr>
                <p:spPr>
                  <a:xfrm>
                    <a:off x="6740388" y="3771486"/>
                    <a:ext cx="76906" cy="2114"/>
                  </a:xfrm>
                  <a:custGeom>
                    <a:avLst/>
                    <a:gdLst>
                      <a:gd name="connsiteX0" fmla="*/ 76287 w 76906"/>
                      <a:gd name="connsiteY0" fmla="*/ 417 h 2114"/>
                      <a:gd name="connsiteX1" fmla="*/ 854 w 76906"/>
                      <a:gd name="connsiteY1" fmla="*/ 174 h 2114"/>
                      <a:gd name="connsiteX2" fmla="*/ 854 w 76906"/>
                      <a:gd name="connsiteY2" fmla="*/ 1941 h 2114"/>
                      <a:gd name="connsiteX3" fmla="*/ 76287 w 76906"/>
                      <a:gd name="connsiteY3" fmla="*/ 1697 h 2114"/>
                      <a:gd name="connsiteX4" fmla="*/ 76287 w 76906"/>
                      <a:gd name="connsiteY4" fmla="*/ 417 h 2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906" h="2114">
                        <a:moveTo>
                          <a:pt x="76287" y="417"/>
                        </a:moveTo>
                        <a:cubicBezTo>
                          <a:pt x="51152" y="-271"/>
                          <a:pt x="25996" y="77"/>
                          <a:pt x="854" y="174"/>
                        </a:cubicBezTo>
                        <a:cubicBezTo>
                          <a:pt x="-285" y="178"/>
                          <a:pt x="-285" y="1936"/>
                          <a:pt x="854" y="1941"/>
                        </a:cubicBezTo>
                        <a:cubicBezTo>
                          <a:pt x="25996" y="2038"/>
                          <a:pt x="51152" y="2385"/>
                          <a:pt x="76287" y="1697"/>
                        </a:cubicBezTo>
                        <a:cubicBezTo>
                          <a:pt x="77112" y="1675"/>
                          <a:pt x="77114" y="442"/>
                          <a:pt x="76287" y="41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7" name="组合 26"/>
              <p:cNvGrpSpPr/>
              <p:nvPr/>
            </p:nvGrpSpPr>
            <p:grpSpPr>
              <a:xfrm>
                <a:off x="4460968" y="3729759"/>
                <a:ext cx="966590" cy="133739"/>
                <a:chOff x="4460968" y="3729759"/>
                <a:chExt cx="966590" cy="133739"/>
              </a:xfrm>
            </p:grpSpPr>
            <p:grpSp>
              <p:nvGrpSpPr>
                <p:cNvPr id="28" name="组合 27"/>
                <p:cNvGrpSpPr/>
                <p:nvPr/>
              </p:nvGrpSpPr>
              <p:grpSpPr>
                <a:xfrm>
                  <a:off x="4485450" y="3729759"/>
                  <a:ext cx="917628" cy="123335"/>
                  <a:chOff x="4485450" y="3729759"/>
                  <a:chExt cx="917628" cy="123335"/>
                </a:xfrm>
              </p:grpSpPr>
              <p:sp>
                <p:nvSpPr>
                  <p:cNvPr id="36" name="任意多边形: 形状 35"/>
                  <p:cNvSpPr/>
                  <p:nvPr/>
                </p:nvSpPr>
                <p:spPr>
                  <a:xfrm>
                    <a:off x="4485450" y="3729759"/>
                    <a:ext cx="917628" cy="123335"/>
                  </a:xfrm>
                  <a:custGeom>
                    <a:avLst/>
                    <a:gdLst>
                      <a:gd name="connsiteX0" fmla="*/ 430698 w 917628"/>
                      <a:gd name="connsiteY0" fmla="*/ 90905 h 123335"/>
                      <a:gd name="connsiteX1" fmla="*/ 237135 w 917628"/>
                      <a:gd name="connsiteY1" fmla="*/ 11262 h 123335"/>
                      <a:gd name="connsiteX2" fmla="*/ 0 w 917628"/>
                      <a:gd name="connsiteY2" fmla="*/ 63684 h 123335"/>
                      <a:gd name="connsiteX3" fmla="*/ 0 w 917628"/>
                      <a:gd name="connsiteY3" fmla="*/ 123336 h 123335"/>
                      <a:gd name="connsiteX4" fmla="*/ 917629 w 917628"/>
                      <a:gd name="connsiteY4" fmla="*/ 123336 h 123335"/>
                      <a:gd name="connsiteX5" fmla="*/ 917629 w 917628"/>
                      <a:gd name="connsiteY5" fmla="*/ 61667 h 123335"/>
                      <a:gd name="connsiteX6" fmla="*/ 656521 w 917628"/>
                      <a:gd name="connsiteY6" fmla="*/ 33439 h 123335"/>
                      <a:gd name="connsiteX7" fmla="*/ 430698 w 917628"/>
                      <a:gd name="connsiteY7" fmla="*/ 90905 h 123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17628" h="123335">
                        <a:moveTo>
                          <a:pt x="430698" y="90905"/>
                        </a:moveTo>
                        <a:cubicBezTo>
                          <a:pt x="430698" y="90905"/>
                          <a:pt x="386340" y="54613"/>
                          <a:pt x="237135" y="11262"/>
                        </a:cubicBezTo>
                        <a:cubicBezTo>
                          <a:pt x="87930" y="-32088"/>
                          <a:pt x="0" y="63684"/>
                          <a:pt x="0" y="63684"/>
                        </a:cubicBezTo>
                        <a:lnTo>
                          <a:pt x="0" y="123336"/>
                        </a:lnTo>
                        <a:lnTo>
                          <a:pt x="917629" y="123336"/>
                        </a:lnTo>
                        <a:lnTo>
                          <a:pt x="917629" y="61667"/>
                        </a:lnTo>
                        <a:cubicBezTo>
                          <a:pt x="917629" y="61667"/>
                          <a:pt x="846051" y="37472"/>
                          <a:pt x="656521" y="33439"/>
                        </a:cubicBezTo>
                        <a:cubicBezTo>
                          <a:pt x="466990" y="29410"/>
                          <a:pt x="430698" y="90905"/>
                          <a:pt x="430698" y="9090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任意多边形: 形状 36"/>
                  <p:cNvSpPr/>
                  <p:nvPr/>
                </p:nvSpPr>
                <p:spPr>
                  <a:xfrm>
                    <a:off x="4485450" y="3729759"/>
                    <a:ext cx="917628" cy="123335"/>
                  </a:xfrm>
                  <a:custGeom>
                    <a:avLst/>
                    <a:gdLst>
                      <a:gd name="connsiteX0" fmla="*/ 430698 w 917628"/>
                      <a:gd name="connsiteY0" fmla="*/ 90905 h 123335"/>
                      <a:gd name="connsiteX1" fmla="*/ 237135 w 917628"/>
                      <a:gd name="connsiteY1" fmla="*/ 11262 h 123335"/>
                      <a:gd name="connsiteX2" fmla="*/ 0 w 917628"/>
                      <a:gd name="connsiteY2" fmla="*/ 63684 h 123335"/>
                      <a:gd name="connsiteX3" fmla="*/ 0 w 917628"/>
                      <a:gd name="connsiteY3" fmla="*/ 123336 h 123335"/>
                      <a:gd name="connsiteX4" fmla="*/ 917629 w 917628"/>
                      <a:gd name="connsiteY4" fmla="*/ 123336 h 123335"/>
                      <a:gd name="connsiteX5" fmla="*/ 917629 w 917628"/>
                      <a:gd name="connsiteY5" fmla="*/ 61667 h 123335"/>
                      <a:gd name="connsiteX6" fmla="*/ 656521 w 917628"/>
                      <a:gd name="connsiteY6" fmla="*/ 33439 h 123335"/>
                      <a:gd name="connsiteX7" fmla="*/ 430698 w 917628"/>
                      <a:gd name="connsiteY7" fmla="*/ 90905 h 123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17628" h="123335">
                        <a:moveTo>
                          <a:pt x="430698" y="90905"/>
                        </a:moveTo>
                        <a:cubicBezTo>
                          <a:pt x="430698" y="90905"/>
                          <a:pt x="386340" y="54613"/>
                          <a:pt x="237135" y="11262"/>
                        </a:cubicBezTo>
                        <a:cubicBezTo>
                          <a:pt x="87930" y="-32088"/>
                          <a:pt x="0" y="63684"/>
                          <a:pt x="0" y="63684"/>
                        </a:cubicBezTo>
                        <a:lnTo>
                          <a:pt x="0" y="123336"/>
                        </a:lnTo>
                        <a:lnTo>
                          <a:pt x="917629" y="123336"/>
                        </a:lnTo>
                        <a:lnTo>
                          <a:pt x="917629" y="61667"/>
                        </a:lnTo>
                        <a:cubicBezTo>
                          <a:pt x="917629" y="61667"/>
                          <a:pt x="846051" y="37472"/>
                          <a:pt x="656521" y="33439"/>
                        </a:cubicBezTo>
                        <a:cubicBezTo>
                          <a:pt x="466990" y="29410"/>
                          <a:pt x="430698" y="90905"/>
                          <a:pt x="430698" y="90905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9" name="组合 28"/>
                <p:cNvGrpSpPr/>
                <p:nvPr/>
              </p:nvGrpSpPr>
              <p:grpSpPr>
                <a:xfrm>
                  <a:off x="4460968" y="3826394"/>
                  <a:ext cx="966590" cy="37103"/>
                  <a:chOff x="4460968" y="3826394"/>
                  <a:chExt cx="966590" cy="37103"/>
                </a:xfrm>
              </p:grpSpPr>
              <p:sp>
                <p:nvSpPr>
                  <p:cNvPr id="34" name="任意多边形: 形状 33"/>
                  <p:cNvSpPr/>
                  <p:nvPr/>
                </p:nvSpPr>
                <p:spPr>
                  <a:xfrm>
                    <a:off x="4466169" y="3831595"/>
                    <a:ext cx="956189" cy="26702"/>
                  </a:xfrm>
                  <a:custGeom>
                    <a:avLst/>
                    <a:gdLst>
                      <a:gd name="connsiteX0" fmla="*/ 0 w 956189"/>
                      <a:gd name="connsiteY0" fmla="*/ 0 h 26702"/>
                      <a:gd name="connsiteX1" fmla="*/ 956190 w 956189"/>
                      <a:gd name="connsiteY1" fmla="*/ 0 h 26702"/>
                      <a:gd name="connsiteX2" fmla="*/ 956190 w 956189"/>
                      <a:gd name="connsiteY2" fmla="*/ 26702 h 26702"/>
                      <a:gd name="connsiteX3" fmla="*/ 0 w 956189"/>
                      <a:gd name="connsiteY3" fmla="*/ 26702 h 26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56189" h="26702">
                        <a:moveTo>
                          <a:pt x="0" y="0"/>
                        </a:moveTo>
                        <a:lnTo>
                          <a:pt x="956190" y="0"/>
                        </a:lnTo>
                        <a:lnTo>
                          <a:pt x="956190" y="26702"/>
                        </a:lnTo>
                        <a:lnTo>
                          <a:pt x="0" y="26702"/>
                        </a:lnTo>
                        <a:close/>
                      </a:path>
                    </a:pathLst>
                  </a:custGeom>
                  <a:solidFill>
                    <a:srgbClr val="4052F2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" name="任意多边形: 形状 34"/>
                  <p:cNvSpPr/>
                  <p:nvPr/>
                </p:nvSpPr>
                <p:spPr>
                  <a:xfrm>
                    <a:off x="4460968" y="3826394"/>
                    <a:ext cx="966590" cy="37103"/>
                  </a:xfrm>
                  <a:custGeom>
                    <a:avLst/>
                    <a:gdLst>
                      <a:gd name="connsiteX0" fmla="*/ 10401 w 966590"/>
                      <a:gd name="connsiteY0" fmla="*/ 0 h 37103"/>
                      <a:gd name="connsiteX1" fmla="*/ 0 w 966590"/>
                      <a:gd name="connsiteY1" fmla="*/ 0 h 37103"/>
                      <a:gd name="connsiteX2" fmla="*/ 0 w 966590"/>
                      <a:gd name="connsiteY2" fmla="*/ 10401 h 37103"/>
                      <a:gd name="connsiteX3" fmla="*/ 0 w 966590"/>
                      <a:gd name="connsiteY3" fmla="*/ 26702 h 37103"/>
                      <a:gd name="connsiteX4" fmla="*/ 0 w 966590"/>
                      <a:gd name="connsiteY4" fmla="*/ 37104 h 37103"/>
                      <a:gd name="connsiteX5" fmla="*/ 10401 w 966590"/>
                      <a:gd name="connsiteY5" fmla="*/ 37104 h 37103"/>
                      <a:gd name="connsiteX6" fmla="*/ 956190 w 966590"/>
                      <a:gd name="connsiteY6" fmla="*/ 37104 h 37103"/>
                      <a:gd name="connsiteX7" fmla="*/ 966591 w 966590"/>
                      <a:gd name="connsiteY7" fmla="*/ 37104 h 37103"/>
                      <a:gd name="connsiteX8" fmla="*/ 966591 w 966590"/>
                      <a:gd name="connsiteY8" fmla="*/ 26702 h 37103"/>
                      <a:gd name="connsiteX9" fmla="*/ 966591 w 966590"/>
                      <a:gd name="connsiteY9" fmla="*/ 10401 h 37103"/>
                      <a:gd name="connsiteX10" fmla="*/ 966591 w 966590"/>
                      <a:gd name="connsiteY10" fmla="*/ 0 h 37103"/>
                      <a:gd name="connsiteX11" fmla="*/ 956190 w 966590"/>
                      <a:gd name="connsiteY11" fmla="*/ 0 h 37103"/>
                      <a:gd name="connsiteX12" fmla="*/ 10401 w 966590"/>
                      <a:gd name="connsiteY12" fmla="*/ 0 h 37103"/>
                      <a:gd name="connsiteX13" fmla="*/ 956192 w 966590"/>
                      <a:gd name="connsiteY13" fmla="*/ 26702 h 37103"/>
                      <a:gd name="connsiteX14" fmla="*/ 10403 w 966590"/>
                      <a:gd name="connsiteY14" fmla="*/ 26702 h 37103"/>
                      <a:gd name="connsiteX15" fmla="*/ 10403 w 966590"/>
                      <a:gd name="connsiteY15" fmla="*/ 10401 h 37103"/>
                      <a:gd name="connsiteX16" fmla="*/ 956192 w 966590"/>
                      <a:gd name="connsiteY16" fmla="*/ 10401 h 37103"/>
                      <a:gd name="connsiteX17" fmla="*/ 956192 w 966590"/>
                      <a:gd name="connsiteY17" fmla="*/ 26702 h 371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66590" h="37103">
                        <a:moveTo>
                          <a:pt x="10401" y="0"/>
                        </a:moveTo>
                        <a:lnTo>
                          <a:pt x="0" y="0"/>
                        </a:lnTo>
                        <a:lnTo>
                          <a:pt x="0" y="10401"/>
                        </a:lnTo>
                        <a:lnTo>
                          <a:pt x="0" y="26702"/>
                        </a:lnTo>
                        <a:lnTo>
                          <a:pt x="0" y="37104"/>
                        </a:lnTo>
                        <a:lnTo>
                          <a:pt x="10401" y="37104"/>
                        </a:lnTo>
                        <a:lnTo>
                          <a:pt x="956190" y="37104"/>
                        </a:lnTo>
                        <a:lnTo>
                          <a:pt x="966591" y="37104"/>
                        </a:lnTo>
                        <a:lnTo>
                          <a:pt x="966591" y="26702"/>
                        </a:lnTo>
                        <a:lnTo>
                          <a:pt x="966591" y="10401"/>
                        </a:lnTo>
                        <a:lnTo>
                          <a:pt x="966591" y="0"/>
                        </a:lnTo>
                        <a:lnTo>
                          <a:pt x="956190" y="0"/>
                        </a:lnTo>
                        <a:lnTo>
                          <a:pt x="10401" y="0"/>
                        </a:lnTo>
                        <a:close/>
                        <a:moveTo>
                          <a:pt x="956192" y="26702"/>
                        </a:moveTo>
                        <a:lnTo>
                          <a:pt x="10403" y="26702"/>
                        </a:lnTo>
                        <a:lnTo>
                          <a:pt x="10403" y="10401"/>
                        </a:lnTo>
                        <a:lnTo>
                          <a:pt x="956192" y="10401"/>
                        </a:lnTo>
                        <a:lnTo>
                          <a:pt x="956192" y="2670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0" name="任意多边形: 形状 29"/>
                <p:cNvSpPr/>
                <p:nvPr/>
              </p:nvSpPr>
              <p:spPr>
                <a:xfrm>
                  <a:off x="4536983" y="3762435"/>
                  <a:ext cx="243029" cy="25730"/>
                </a:xfrm>
                <a:custGeom>
                  <a:avLst/>
                  <a:gdLst>
                    <a:gd name="connsiteX0" fmla="*/ 240888 w 243029"/>
                    <a:gd name="connsiteY0" fmla="*/ 19571 h 25730"/>
                    <a:gd name="connsiteX1" fmla="*/ 176823 w 243029"/>
                    <a:gd name="connsiteY1" fmla="*/ 5581 h 25730"/>
                    <a:gd name="connsiteX2" fmla="*/ 113600 w 243029"/>
                    <a:gd name="connsiteY2" fmla="*/ 24 h 25730"/>
                    <a:gd name="connsiteX3" fmla="*/ 948 w 243029"/>
                    <a:gd name="connsiteY3" fmla="*/ 21648 h 25730"/>
                    <a:gd name="connsiteX4" fmla="*/ 2428 w 243029"/>
                    <a:gd name="connsiteY4" fmla="*/ 25157 h 25730"/>
                    <a:gd name="connsiteX5" fmla="*/ 118260 w 243029"/>
                    <a:gd name="connsiteY5" fmla="*/ 7904 h 25730"/>
                    <a:gd name="connsiteX6" fmla="*/ 182180 w 243029"/>
                    <a:gd name="connsiteY6" fmla="*/ 14472 h 25730"/>
                    <a:gd name="connsiteX7" fmla="*/ 240057 w 243029"/>
                    <a:gd name="connsiteY7" fmla="*/ 25717 h 25730"/>
                    <a:gd name="connsiteX8" fmla="*/ 240888 w 243029"/>
                    <a:gd name="connsiteY8" fmla="*/ 19571 h 2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029" h="25730">
                      <a:moveTo>
                        <a:pt x="240888" y="19571"/>
                      </a:moveTo>
                      <a:cubicBezTo>
                        <a:pt x="221281" y="11403"/>
                        <a:pt x="197740" y="8790"/>
                        <a:pt x="176823" y="5581"/>
                      </a:cubicBezTo>
                      <a:cubicBezTo>
                        <a:pt x="155895" y="2369"/>
                        <a:pt x="134780" y="270"/>
                        <a:pt x="113600" y="24"/>
                      </a:cubicBezTo>
                      <a:cubicBezTo>
                        <a:pt x="74957" y="-425"/>
                        <a:pt x="36247" y="5460"/>
                        <a:pt x="948" y="21648"/>
                      </a:cubicBezTo>
                      <a:cubicBezTo>
                        <a:pt x="-1021" y="22552"/>
                        <a:pt x="375" y="25856"/>
                        <a:pt x="2428" y="25157"/>
                      </a:cubicBezTo>
                      <a:cubicBezTo>
                        <a:pt x="39812" y="12454"/>
                        <a:pt x="78800" y="6840"/>
                        <a:pt x="118260" y="7904"/>
                      </a:cubicBezTo>
                      <a:cubicBezTo>
                        <a:pt x="139698" y="8482"/>
                        <a:pt x="161045" y="10884"/>
                        <a:pt x="182180" y="14472"/>
                      </a:cubicBezTo>
                      <a:cubicBezTo>
                        <a:pt x="201380" y="17731"/>
                        <a:pt x="220688" y="24154"/>
                        <a:pt x="240057" y="25717"/>
                      </a:cubicBezTo>
                      <a:cubicBezTo>
                        <a:pt x="243893" y="26027"/>
                        <a:pt x="243847" y="20804"/>
                        <a:pt x="240888" y="1957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4635438" y="3796498"/>
                  <a:ext cx="145490" cy="15158"/>
                </a:xfrm>
                <a:custGeom>
                  <a:avLst/>
                  <a:gdLst>
                    <a:gd name="connsiteX0" fmla="*/ 143730 w 145490"/>
                    <a:gd name="connsiteY0" fmla="*/ 10267 h 15158"/>
                    <a:gd name="connsiteX1" fmla="*/ 72557 w 145490"/>
                    <a:gd name="connsiteY1" fmla="*/ 677 h 15158"/>
                    <a:gd name="connsiteX2" fmla="*/ 1601 w 145490"/>
                    <a:gd name="connsiteY2" fmla="*/ 4699 h 15158"/>
                    <a:gd name="connsiteX3" fmla="*/ 2772 w 145490"/>
                    <a:gd name="connsiteY3" fmla="*/ 8950 h 15158"/>
                    <a:gd name="connsiteX4" fmla="*/ 75080 w 145490"/>
                    <a:gd name="connsiteY4" fmla="*/ 7587 h 15158"/>
                    <a:gd name="connsiteX5" fmla="*/ 143069 w 145490"/>
                    <a:gd name="connsiteY5" fmla="*/ 15158 h 15158"/>
                    <a:gd name="connsiteX6" fmla="*/ 143730 w 145490"/>
                    <a:gd name="connsiteY6" fmla="*/ 10267 h 1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90" h="15158">
                      <a:moveTo>
                        <a:pt x="143730" y="10267"/>
                      </a:moveTo>
                      <a:cubicBezTo>
                        <a:pt x="121552" y="3400"/>
                        <a:pt x="95652" y="2167"/>
                        <a:pt x="72557" y="677"/>
                      </a:cubicBezTo>
                      <a:cubicBezTo>
                        <a:pt x="48668" y="-866"/>
                        <a:pt x="25129" y="129"/>
                        <a:pt x="1601" y="4699"/>
                      </a:cubicBezTo>
                      <a:cubicBezTo>
                        <a:pt x="-1237" y="5251"/>
                        <a:pt x="40" y="9322"/>
                        <a:pt x="2772" y="8950"/>
                      </a:cubicBezTo>
                      <a:cubicBezTo>
                        <a:pt x="26709" y="5704"/>
                        <a:pt x="51024" y="5743"/>
                        <a:pt x="75080" y="7587"/>
                      </a:cubicBezTo>
                      <a:cubicBezTo>
                        <a:pt x="97681" y="9320"/>
                        <a:pt x="120450" y="15204"/>
                        <a:pt x="143069" y="15158"/>
                      </a:cubicBezTo>
                      <a:cubicBezTo>
                        <a:pt x="145913" y="15149"/>
                        <a:pt x="146401" y="11093"/>
                        <a:pt x="143730" y="1026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4996605" y="3779845"/>
                  <a:ext cx="253893" cy="20591"/>
                </a:xfrm>
                <a:custGeom>
                  <a:avLst/>
                  <a:gdLst>
                    <a:gd name="connsiteX0" fmla="*/ 251738 w 253893"/>
                    <a:gd name="connsiteY0" fmla="*/ 3566 h 20591"/>
                    <a:gd name="connsiteX1" fmla="*/ 190194 w 253893"/>
                    <a:gd name="connsiteY1" fmla="*/ 22 h 20591"/>
                    <a:gd name="connsiteX2" fmla="*/ 124346 w 253893"/>
                    <a:gd name="connsiteY2" fmla="*/ 1163 h 20591"/>
                    <a:gd name="connsiteX3" fmla="*/ 1287 w 253893"/>
                    <a:gd name="connsiteY3" fmla="*/ 16767 h 20591"/>
                    <a:gd name="connsiteX4" fmla="*/ 2307 w 253893"/>
                    <a:gd name="connsiteY4" fmla="*/ 20469 h 20591"/>
                    <a:gd name="connsiteX5" fmla="*/ 63640 w 253893"/>
                    <a:gd name="connsiteY5" fmla="*/ 11310 h 20591"/>
                    <a:gd name="connsiteX6" fmla="*/ 126878 w 253893"/>
                    <a:gd name="connsiteY6" fmla="*/ 8610 h 20591"/>
                    <a:gd name="connsiteX7" fmla="*/ 187662 w 253893"/>
                    <a:gd name="connsiteY7" fmla="*/ 8637 h 20591"/>
                    <a:gd name="connsiteX8" fmla="*/ 250944 w 253893"/>
                    <a:gd name="connsiteY8" fmla="*/ 9430 h 20591"/>
                    <a:gd name="connsiteX9" fmla="*/ 251738 w 253893"/>
                    <a:gd name="connsiteY9" fmla="*/ 3566 h 20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3893" h="20591">
                      <a:moveTo>
                        <a:pt x="251738" y="3566"/>
                      </a:moveTo>
                      <a:cubicBezTo>
                        <a:pt x="231815" y="-507"/>
                        <a:pt x="210462" y="141"/>
                        <a:pt x="190194" y="22"/>
                      </a:cubicBezTo>
                      <a:cubicBezTo>
                        <a:pt x="168242" y="-105"/>
                        <a:pt x="146281" y="315"/>
                        <a:pt x="124346" y="1163"/>
                      </a:cubicBezTo>
                      <a:cubicBezTo>
                        <a:pt x="84392" y="2706"/>
                        <a:pt x="38835" y="1311"/>
                        <a:pt x="1287" y="16767"/>
                      </a:cubicBezTo>
                      <a:cubicBezTo>
                        <a:pt x="-933" y="17682"/>
                        <a:pt x="-78" y="21298"/>
                        <a:pt x="2307" y="20469"/>
                      </a:cubicBezTo>
                      <a:cubicBezTo>
                        <a:pt x="22135" y="13589"/>
                        <a:pt x="42870" y="12644"/>
                        <a:pt x="63640" y="11310"/>
                      </a:cubicBezTo>
                      <a:cubicBezTo>
                        <a:pt x="84697" y="9958"/>
                        <a:pt x="105784" y="9059"/>
                        <a:pt x="126878" y="8610"/>
                      </a:cubicBezTo>
                      <a:cubicBezTo>
                        <a:pt x="147136" y="8180"/>
                        <a:pt x="167404" y="8208"/>
                        <a:pt x="187662" y="8637"/>
                      </a:cubicBezTo>
                      <a:cubicBezTo>
                        <a:pt x="208530" y="9079"/>
                        <a:pt x="230157" y="11409"/>
                        <a:pt x="250944" y="9430"/>
                      </a:cubicBezTo>
                      <a:cubicBezTo>
                        <a:pt x="254046" y="9136"/>
                        <a:pt x="255290" y="4291"/>
                        <a:pt x="251738" y="356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3" name="任意多边形: 形状 32"/>
                <p:cNvSpPr/>
                <p:nvPr/>
              </p:nvSpPr>
              <p:spPr>
                <a:xfrm>
                  <a:off x="5073386" y="3802193"/>
                  <a:ext cx="163192" cy="11855"/>
                </a:xfrm>
                <a:custGeom>
                  <a:avLst/>
                  <a:gdLst>
                    <a:gd name="connsiteX0" fmla="*/ 161521 w 163192"/>
                    <a:gd name="connsiteY0" fmla="*/ 4913 h 11855"/>
                    <a:gd name="connsiteX1" fmla="*/ 123694 w 163192"/>
                    <a:gd name="connsiteY1" fmla="*/ 620 h 11855"/>
                    <a:gd name="connsiteX2" fmla="*/ 81417 w 163192"/>
                    <a:gd name="connsiteY2" fmla="*/ 187 h 11855"/>
                    <a:gd name="connsiteX3" fmla="*/ 1518 w 163192"/>
                    <a:gd name="connsiteY3" fmla="*/ 7654 h 11855"/>
                    <a:gd name="connsiteX4" fmla="*/ 2086 w 163192"/>
                    <a:gd name="connsiteY4" fmla="*/ 11844 h 11855"/>
                    <a:gd name="connsiteX5" fmla="*/ 83902 w 163192"/>
                    <a:gd name="connsiteY5" fmla="*/ 7216 h 11855"/>
                    <a:gd name="connsiteX6" fmla="*/ 123694 w 163192"/>
                    <a:gd name="connsiteY6" fmla="*/ 8131 h 11855"/>
                    <a:gd name="connsiteX7" fmla="*/ 161521 w 163192"/>
                    <a:gd name="connsiteY7" fmla="*/ 9439 h 11855"/>
                    <a:gd name="connsiteX8" fmla="*/ 161521 w 163192"/>
                    <a:gd name="connsiteY8" fmla="*/ 4913 h 11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3192" h="11855">
                      <a:moveTo>
                        <a:pt x="161521" y="4913"/>
                      </a:moveTo>
                      <a:cubicBezTo>
                        <a:pt x="150012" y="407"/>
                        <a:pt x="135931" y="1218"/>
                        <a:pt x="123694" y="620"/>
                      </a:cubicBezTo>
                      <a:cubicBezTo>
                        <a:pt x="109615" y="-70"/>
                        <a:pt x="95506" y="-136"/>
                        <a:pt x="81417" y="187"/>
                      </a:cubicBezTo>
                      <a:cubicBezTo>
                        <a:pt x="54607" y="805"/>
                        <a:pt x="28005" y="3511"/>
                        <a:pt x="1518" y="7654"/>
                      </a:cubicBezTo>
                      <a:cubicBezTo>
                        <a:pt x="-831" y="8021"/>
                        <a:pt x="-308" y="12103"/>
                        <a:pt x="2086" y="11844"/>
                      </a:cubicBezTo>
                      <a:cubicBezTo>
                        <a:pt x="29243" y="8905"/>
                        <a:pt x="56585" y="7357"/>
                        <a:pt x="83902" y="7216"/>
                      </a:cubicBezTo>
                      <a:cubicBezTo>
                        <a:pt x="97174" y="7148"/>
                        <a:pt x="110438" y="7524"/>
                        <a:pt x="123694" y="8131"/>
                      </a:cubicBezTo>
                      <a:cubicBezTo>
                        <a:pt x="136023" y="8694"/>
                        <a:pt x="149365" y="11580"/>
                        <a:pt x="161521" y="9439"/>
                      </a:cubicBezTo>
                      <a:cubicBezTo>
                        <a:pt x="164051" y="8993"/>
                        <a:pt x="163426" y="5658"/>
                        <a:pt x="161521" y="49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1" name="椭圆 10"/>
            <p:cNvSpPr/>
            <p:nvPr/>
          </p:nvSpPr>
          <p:spPr>
            <a:xfrm>
              <a:off x="3482896" y="902063"/>
              <a:ext cx="160190" cy="16019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96467" y="5740032"/>
              <a:ext cx="160190" cy="16019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658885">
              <a:off x="622047" y="5028449"/>
              <a:ext cx="203200" cy="17517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216111">
              <a:off x="485862" y="701972"/>
              <a:ext cx="203200" cy="17517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0582892" y="1832044"/>
              <a:ext cx="193070" cy="19307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1291684" y="3428511"/>
              <a:ext cx="160190" cy="16019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764060" y="2353620"/>
            <a:ext cx="4754839" cy="12675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" hasCustomPrompt="1"/>
          </p:nvPr>
        </p:nvSpPr>
        <p:spPr>
          <a:xfrm>
            <a:off x="6764060" y="3631452"/>
            <a:ext cx="4754839" cy="6768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buFont typeface="+mj-lt"/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7A813-B2FD-42E1-9222-83B574E99074}" type="datetime1">
              <a:rPr lang="zh-CN" altLang="en-US" smtClean="0"/>
              <a:t>2024/3/26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3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660399" y="0"/>
            <a:ext cx="10858500" cy="102870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978B1-822A-48DD-9412-1B7D6807ED91}" type="datetime1">
              <a:rPr lang="zh-CN" altLang="en-US" smtClean="0"/>
              <a:t>2024/3/26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af-ZA" altLang="zh-CN"/>
              <a:t>OfficePLUS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96821" y="385723"/>
            <a:ext cx="11483087" cy="5678609"/>
            <a:chOff x="296821" y="385723"/>
            <a:chExt cx="11483087" cy="5678609"/>
          </a:xfrm>
        </p:grpSpPr>
        <p:sp>
          <p:nvSpPr>
            <p:cNvPr id="5" name="椭圆 4"/>
            <p:cNvSpPr/>
            <p:nvPr/>
          </p:nvSpPr>
          <p:spPr>
            <a:xfrm>
              <a:off x="296821" y="1130300"/>
              <a:ext cx="225504" cy="22550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658885">
              <a:off x="11362401" y="5704413"/>
              <a:ext cx="417507" cy="35991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96821" y="385723"/>
              <a:ext cx="160377" cy="16037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1116948" y="5310157"/>
              <a:ext cx="249279" cy="24927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8937871">
              <a:off x="11379172" y="1791594"/>
              <a:ext cx="202678" cy="17472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491748">
              <a:off x="770416" y="1343648"/>
              <a:ext cx="202678" cy="17472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8063908">
              <a:off x="382528" y="4966983"/>
              <a:ext cx="317242" cy="273484"/>
            </a:xfrm>
            <a:prstGeom prst="triangl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3D36A-0885-4071-9EF1-0FE4286E17CF}" type="datetime1">
              <a:rPr lang="zh-CN" altLang="en-US" smtClean="0"/>
              <a:t>2024/3/26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solidFill>
          <a:schemeClr val="accent3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85862" y="701972"/>
            <a:ext cx="11271798" cy="5477472"/>
            <a:chOff x="485862" y="701972"/>
            <a:chExt cx="11271798" cy="5477472"/>
          </a:xfrm>
        </p:grpSpPr>
        <p:grpSp>
          <p:nvGrpSpPr>
            <p:cNvPr id="8" name="组合 7"/>
            <p:cNvGrpSpPr>
              <a:grpSpLocks noChangeAspect="1"/>
            </p:cNvGrpSpPr>
            <p:nvPr/>
          </p:nvGrpSpPr>
          <p:grpSpPr>
            <a:xfrm>
              <a:off x="5256657" y="1358457"/>
              <a:ext cx="6501003" cy="4820987"/>
              <a:chOff x="1717993" y="791306"/>
              <a:chExt cx="6867866" cy="5093046"/>
            </a:xfrm>
          </p:grpSpPr>
          <p:grpSp>
            <p:nvGrpSpPr>
              <p:cNvPr id="19" name="组合 18"/>
              <p:cNvGrpSpPr/>
              <p:nvPr/>
            </p:nvGrpSpPr>
            <p:grpSpPr>
              <a:xfrm>
                <a:off x="1953370" y="1142683"/>
                <a:ext cx="6380255" cy="4587008"/>
                <a:chOff x="1953370" y="1142683"/>
                <a:chExt cx="6380255" cy="4587008"/>
              </a:xfrm>
              <a:solidFill>
                <a:srgbClr val="FEEED3"/>
              </a:solidFill>
            </p:grpSpPr>
            <p:sp>
              <p:nvSpPr>
                <p:cNvPr id="222" name="任意多边形: 形状 221"/>
                <p:cNvSpPr/>
                <p:nvPr/>
              </p:nvSpPr>
              <p:spPr>
                <a:xfrm>
                  <a:off x="1953370" y="1142683"/>
                  <a:ext cx="6380255" cy="4587008"/>
                </a:xfrm>
                <a:custGeom>
                  <a:avLst/>
                  <a:gdLst>
                    <a:gd name="connsiteX0" fmla="*/ 5935578 w 6380255"/>
                    <a:gd name="connsiteY0" fmla="*/ 1623563 h 4587008"/>
                    <a:gd name="connsiteX1" fmla="*/ 4933517 w 6380255"/>
                    <a:gd name="connsiteY1" fmla="*/ 1078853 h 4587008"/>
                    <a:gd name="connsiteX2" fmla="*/ 3290056 w 6380255"/>
                    <a:gd name="connsiteY2" fmla="*/ 4849 h 4587008"/>
                    <a:gd name="connsiteX3" fmla="*/ 380558 w 6380255"/>
                    <a:gd name="connsiteY3" fmla="*/ 986356 h 4587008"/>
                    <a:gd name="connsiteX4" fmla="*/ 406252 w 6380255"/>
                    <a:gd name="connsiteY4" fmla="*/ 3596854 h 4587008"/>
                    <a:gd name="connsiteX5" fmla="*/ 298337 w 6380255"/>
                    <a:gd name="connsiteY5" fmla="*/ 4587009 h 4587008"/>
                    <a:gd name="connsiteX6" fmla="*/ 5406284 w 6380255"/>
                    <a:gd name="connsiteY6" fmla="*/ 4587009 h 4587008"/>
                    <a:gd name="connsiteX7" fmla="*/ 6285013 w 6380255"/>
                    <a:gd name="connsiteY7" fmla="*/ 3319692 h 4587008"/>
                    <a:gd name="connsiteX8" fmla="*/ 5935578 w 6380255"/>
                    <a:gd name="connsiteY8" fmla="*/ 1623563 h 4587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380255" h="4587008">
                      <a:moveTo>
                        <a:pt x="5935578" y="1623563"/>
                      </a:moveTo>
                      <a:cubicBezTo>
                        <a:pt x="5560448" y="1397458"/>
                        <a:pt x="5133929" y="1412873"/>
                        <a:pt x="4933517" y="1078853"/>
                      </a:cubicBezTo>
                      <a:cubicBezTo>
                        <a:pt x="4733105" y="744834"/>
                        <a:pt x="4370147" y="35681"/>
                        <a:pt x="3290056" y="4849"/>
                      </a:cubicBezTo>
                      <a:cubicBezTo>
                        <a:pt x="2209965" y="-25984"/>
                        <a:pt x="1002353" y="66514"/>
                        <a:pt x="380558" y="986356"/>
                      </a:cubicBezTo>
                      <a:cubicBezTo>
                        <a:pt x="-241234" y="1906196"/>
                        <a:pt x="-4850" y="3067561"/>
                        <a:pt x="406252" y="3596854"/>
                      </a:cubicBezTo>
                      <a:cubicBezTo>
                        <a:pt x="817354" y="4126147"/>
                        <a:pt x="298337" y="4587009"/>
                        <a:pt x="298337" y="4587009"/>
                      </a:cubicBezTo>
                      <a:lnTo>
                        <a:pt x="5406284" y="4587009"/>
                      </a:lnTo>
                      <a:cubicBezTo>
                        <a:pt x="5406284" y="4587009"/>
                        <a:pt x="6058908" y="3998341"/>
                        <a:pt x="6285013" y="3319692"/>
                      </a:cubicBezTo>
                      <a:cubicBezTo>
                        <a:pt x="6511118" y="2641042"/>
                        <a:pt x="6310709" y="1849668"/>
                        <a:pt x="5935578" y="162356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23" name="任意多边形: 形状 222"/>
                <p:cNvSpPr/>
                <p:nvPr/>
              </p:nvSpPr>
              <p:spPr>
                <a:xfrm>
                  <a:off x="6923260" y="1407411"/>
                  <a:ext cx="997637" cy="950627"/>
                </a:xfrm>
                <a:custGeom>
                  <a:avLst/>
                  <a:gdLst>
                    <a:gd name="connsiteX0" fmla="*/ 693632 w 997637"/>
                    <a:gd name="connsiteY0" fmla="*/ 61803 h 950627"/>
                    <a:gd name="connsiteX1" fmla="*/ 264950 w 997637"/>
                    <a:gd name="connsiteY1" fmla="*/ 27269 h 950627"/>
                    <a:gd name="connsiteX2" fmla="*/ 78043 w 997637"/>
                    <a:gd name="connsiteY2" fmla="*/ 148220 h 950627"/>
                    <a:gd name="connsiteX3" fmla="*/ 90060 w 997637"/>
                    <a:gd name="connsiteY3" fmla="*/ 730552 h 950627"/>
                    <a:gd name="connsiteX4" fmla="*/ 571227 w 997637"/>
                    <a:gd name="connsiteY4" fmla="*/ 949661 h 950627"/>
                    <a:gd name="connsiteX5" fmla="*/ 993245 w 997637"/>
                    <a:gd name="connsiteY5" fmla="*/ 612940 h 950627"/>
                    <a:gd name="connsiteX6" fmla="*/ 944285 w 997637"/>
                    <a:gd name="connsiteY6" fmla="*/ 336809 h 950627"/>
                    <a:gd name="connsiteX7" fmla="*/ 693632 w 997637"/>
                    <a:gd name="connsiteY7" fmla="*/ 61803 h 950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97637" h="950627">
                      <a:moveTo>
                        <a:pt x="693632" y="61803"/>
                      </a:moveTo>
                      <a:cubicBezTo>
                        <a:pt x="562488" y="-11549"/>
                        <a:pt x="407209" y="-14987"/>
                        <a:pt x="264950" y="27269"/>
                      </a:cubicBezTo>
                      <a:cubicBezTo>
                        <a:pt x="192604" y="48759"/>
                        <a:pt x="123659" y="88096"/>
                        <a:pt x="78043" y="148220"/>
                      </a:cubicBezTo>
                      <a:cubicBezTo>
                        <a:pt x="-41104" y="305249"/>
                        <a:pt x="-13151" y="573913"/>
                        <a:pt x="90060" y="730552"/>
                      </a:cubicBezTo>
                      <a:cubicBezTo>
                        <a:pt x="189472" y="881426"/>
                        <a:pt x="395124" y="960390"/>
                        <a:pt x="571227" y="949661"/>
                      </a:cubicBezTo>
                      <a:cubicBezTo>
                        <a:pt x="763807" y="937928"/>
                        <a:pt x="961913" y="815029"/>
                        <a:pt x="993245" y="612940"/>
                      </a:cubicBezTo>
                      <a:cubicBezTo>
                        <a:pt x="1007783" y="519172"/>
                        <a:pt x="984897" y="422564"/>
                        <a:pt x="944285" y="336809"/>
                      </a:cubicBezTo>
                      <a:cubicBezTo>
                        <a:pt x="890340" y="222904"/>
                        <a:pt x="803628" y="123327"/>
                        <a:pt x="693632" y="61803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/>
              <p:cNvGrpSpPr/>
              <p:nvPr/>
            </p:nvGrpSpPr>
            <p:grpSpPr>
              <a:xfrm>
                <a:off x="2213281" y="4615917"/>
                <a:ext cx="1641042" cy="1113772"/>
                <a:chOff x="2213281" y="4615917"/>
                <a:chExt cx="1641042" cy="1113772"/>
              </a:xfrm>
            </p:grpSpPr>
            <p:grpSp>
              <p:nvGrpSpPr>
                <p:cNvPr id="215" name="组合 214"/>
                <p:cNvGrpSpPr/>
                <p:nvPr/>
              </p:nvGrpSpPr>
              <p:grpSpPr>
                <a:xfrm>
                  <a:off x="2213281" y="4615917"/>
                  <a:ext cx="1641042" cy="1113772"/>
                  <a:chOff x="2213281" y="4615917"/>
                  <a:chExt cx="1641042" cy="1113772"/>
                </a:xfrm>
              </p:grpSpPr>
              <p:sp>
                <p:nvSpPr>
                  <p:cNvPr id="220" name="任意多边形: 形状 219"/>
                  <p:cNvSpPr/>
                  <p:nvPr/>
                </p:nvSpPr>
                <p:spPr>
                  <a:xfrm>
                    <a:off x="2213281" y="4615917"/>
                    <a:ext cx="1641042" cy="1113772"/>
                  </a:xfrm>
                  <a:custGeom>
                    <a:avLst/>
                    <a:gdLst>
                      <a:gd name="connsiteX0" fmla="*/ 0 w 1641042"/>
                      <a:gd name="connsiteY0" fmla="*/ 0 h 1113772"/>
                      <a:gd name="connsiteX1" fmla="*/ 1641043 w 1641042"/>
                      <a:gd name="connsiteY1" fmla="*/ 0 h 1113772"/>
                      <a:gd name="connsiteX2" fmla="*/ 1641043 w 1641042"/>
                      <a:gd name="connsiteY2" fmla="*/ 1113772 h 1113772"/>
                      <a:gd name="connsiteX3" fmla="*/ 0 w 1641042"/>
                      <a:gd name="connsiteY3" fmla="*/ 1113772 h 1113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41042" h="1113772">
                        <a:moveTo>
                          <a:pt x="0" y="0"/>
                        </a:moveTo>
                        <a:lnTo>
                          <a:pt x="1641043" y="0"/>
                        </a:lnTo>
                        <a:lnTo>
                          <a:pt x="1641043" y="1113772"/>
                        </a:lnTo>
                        <a:lnTo>
                          <a:pt x="0" y="1113772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1" name="任意多边形: 形状 220"/>
                  <p:cNvSpPr/>
                  <p:nvPr/>
                </p:nvSpPr>
                <p:spPr>
                  <a:xfrm>
                    <a:off x="2213281" y="4615917"/>
                    <a:ext cx="1641042" cy="1113772"/>
                  </a:xfrm>
                  <a:custGeom>
                    <a:avLst/>
                    <a:gdLst>
                      <a:gd name="connsiteX0" fmla="*/ 0 w 1641042"/>
                      <a:gd name="connsiteY0" fmla="*/ 0 h 1113772"/>
                      <a:gd name="connsiteX1" fmla="*/ 1641043 w 1641042"/>
                      <a:gd name="connsiteY1" fmla="*/ 0 h 1113772"/>
                      <a:gd name="connsiteX2" fmla="*/ 1641043 w 1641042"/>
                      <a:gd name="connsiteY2" fmla="*/ 1113772 h 1113772"/>
                      <a:gd name="connsiteX3" fmla="*/ 0 w 1641042"/>
                      <a:gd name="connsiteY3" fmla="*/ 1113772 h 1113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41042" h="1113772">
                        <a:moveTo>
                          <a:pt x="0" y="0"/>
                        </a:moveTo>
                        <a:lnTo>
                          <a:pt x="1641043" y="0"/>
                        </a:lnTo>
                        <a:lnTo>
                          <a:pt x="1641043" y="1113772"/>
                        </a:lnTo>
                        <a:lnTo>
                          <a:pt x="0" y="1113772"/>
                        </a:ln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16" name="任意多边形: 形状 215"/>
                <p:cNvSpPr/>
                <p:nvPr/>
              </p:nvSpPr>
              <p:spPr>
                <a:xfrm>
                  <a:off x="2305604" y="4717717"/>
                  <a:ext cx="1433317" cy="422246"/>
                </a:xfrm>
                <a:custGeom>
                  <a:avLst/>
                  <a:gdLst>
                    <a:gd name="connsiteX0" fmla="*/ 0 w 1433317"/>
                    <a:gd name="connsiteY0" fmla="*/ 0 h 422246"/>
                    <a:gd name="connsiteX1" fmla="*/ 1433318 w 1433317"/>
                    <a:gd name="connsiteY1" fmla="*/ 0 h 422246"/>
                    <a:gd name="connsiteX2" fmla="*/ 1433318 w 1433317"/>
                    <a:gd name="connsiteY2" fmla="*/ 422246 h 422246"/>
                    <a:gd name="connsiteX3" fmla="*/ 0 w 1433317"/>
                    <a:gd name="connsiteY3" fmla="*/ 422246 h 422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3317" h="422246">
                      <a:moveTo>
                        <a:pt x="0" y="0"/>
                      </a:moveTo>
                      <a:lnTo>
                        <a:pt x="1433318" y="0"/>
                      </a:lnTo>
                      <a:lnTo>
                        <a:pt x="1433318" y="422246"/>
                      </a:lnTo>
                      <a:lnTo>
                        <a:pt x="0" y="422246"/>
                      </a:lnTo>
                      <a:close/>
                    </a:path>
                  </a:pathLst>
                </a:custGeom>
                <a:solidFill>
                  <a:srgbClr val="FEEED3"/>
                </a:solidFill>
                <a:ln w="8792" cap="rnd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7" name="任意多边形: 形状 216"/>
                <p:cNvSpPr/>
                <p:nvPr/>
              </p:nvSpPr>
              <p:spPr>
                <a:xfrm>
                  <a:off x="2305604" y="5226160"/>
                  <a:ext cx="1433317" cy="422246"/>
                </a:xfrm>
                <a:custGeom>
                  <a:avLst/>
                  <a:gdLst>
                    <a:gd name="connsiteX0" fmla="*/ 0 w 1433317"/>
                    <a:gd name="connsiteY0" fmla="*/ 0 h 422246"/>
                    <a:gd name="connsiteX1" fmla="*/ 1433318 w 1433317"/>
                    <a:gd name="connsiteY1" fmla="*/ 0 h 422246"/>
                    <a:gd name="connsiteX2" fmla="*/ 1433318 w 1433317"/>
                    <a:gd name="connsiteY2" fmla="*/ 422246 h 422246"/>
                    <a:gd name="connsiteX3" fmla="*/ 0 w 1433317"/>
                    <a:gd name="connsiteY3" fmla="*/ 422246 h 4222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33317" h="422246">
                      <a:moveTo>
                        <a:pt x="0" y="0"/>
                      </a:moveTo>
                      <a:lnTo>
                        <a:pt x="1433318" y="0"/>
                      </a:lnTo>
                      <a:lnTo>
                        <a:pt x="1433318" y="422246"/>
                      </a:lnTo>
                      <a:lnTo>
                        <a:pt x="0" y="422246"/>
                      </a:lnTo>
                      <a:close/>
                    </a:path>
                  </a:pathLst>
                </a:custGeom>
                <a:solidFill>
                  <a:srgbClr val="FEEED3"/>
                </a:solidFill>
                <a:ln w="8792" cap="rnd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8" name="任意多边形: 形状 217"/>
                <p:cNvSpPr/>
                <p:nvPr/>
              </p:nvSpPr>
              <p:spPr>
                <a:xfrm>
                  <a:off x="2864487" y="4794036"/>
                  <a:ext cx="317169" cy="54415"/>
                </a:xfrm>
                <a:custGeom>
                  <a:avLst/>
                  <a:gdLst>
                    <a:gd name="connsiteX0" fmla="*/ 290755 w 317169"/>
                    <a:gd name="connsiteY0" fmla="*/ 0 h 54415"/>
                    <a:gd name="connsiteX1" fmla="*/ 26414 w 317169"/>
                    <a:gd name="connsiteY1" fmla="*/ 0 h 54415"/>
                    <a:gd name="connsiteX2" fmla="*/ 0 w 317169"/>
                    <a:gd name="connsiteY2" fmla="*/ 26414 h 54415"/>
                    <a:gd name="connsiteX3" fmla="*/ 0 w 317169"/>
                    <a:gd name="connsiteY3" fmla="*/ 28001 h 54415"/>
                    <a:gd name="connsiteX4" fmla="*/ 26414 w 317169"/>
                    <a:gd name="connsiteY4" fmla="*/ 54416 h 54415"/>
                    <a:gd name="connsiteX5" fmla="*/ 290755 w 317169"/>
                    <a:gd name="connsiteY5" fmla="*/ 54416 h 54415"/>
                    <a:gd name="connsiteX6" fmla="*/ 317169 w 317169"/>
                    <a:gd name="connsiteY6" fmla="*/ 28001 h 54415"/>
                    <a:gd name="connsiteX7" fmla="*/ 317169 w 317169"/>
                    <a:gd name="connsiteY7" fmla="*/ 26414 h 54415"/>
                    <a:gd name="connsiteX8" fmla="*/ 290755 w 317169"/>
                    <a:gd name="connsiteY8" fmla="*/ 0 h 54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7169" h="54415">
                      <a:moveTo>
                        <a:pt x="290755" y="0"/>
                      </a:moveTo>
                      <a:lnTo>
                        <a:pt x="26414" y="0"/>
                      </a:lnTo>
                      <a:cubicBezTo>
                        <a:pt x="11887" y="0"/>
                        <a:pt x="0" y="11888"/>
                        <a:pt x="0" y="26414"/>
                      </a:cubicBezTo>
                      <a:lnTo>
                        <a:pt x="0" y="28001"/>
                      </a:lnTo>
                      <a:cubicBezTo>
                        <a:pt x="0" y="42529"/>
                        <a:pt x="11887" y="54416"/>
                        <a:pt x="26414" y="54416"/>
                      </a:cubicBezTo>
                      <a:lnTo>
                        <a:pt x="290755" y="54416"/>
                      </a:lnTo>
                      <a:cubicBezTo>
                        <a:pt x="305282" y="54416"/>
                        <a:pt x="317169" y="42529"/>
                        <a:pt x="317169" y="28001"/>
                      </a:cubicBezTo>
                      <a:lnTo>
                        <a:pt x="317169" y="26414"/>
                      </a:lnTo>
                      <a:cubicBezTo>
                        <a:pt x="317169" y="11885"/>
                        <a:pt x="305285" y="0"/>
                        <a:pt x="290755" y="0"/>
                      </a:cubicBezTo>
                      <a:close/>
                    </a:path>
                  </a:pathLst>
                </a:custGeom>
                <a:solidFill>
                  <a:srgbClr val="0502AB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219" name="任意多边形: 形状 218"/>
                <p:cNvSpPr/>
                <p:nvPr/>
              </p:nvSpPr>
              <p:spPr>
                <a:xfrm>
                  <a:off x="2864487" y="5308989"/>
                  <a:ext cx="317169" cy="54415"/>
                </a:xfrm>
                <a:custGeom>
                  <a:avLst/>
                  <a:gdLst>
                    <a:gd name="connsiteX0" fmla="*/ 290755 w 317169"/>
                    <a:gd name="connsiteY0" fmla="*/ 0 h 54415"/>
                    <a:gd name="connsiteX1" fmla="*/ 26414 w 317169"/>
                    <a:gd name="connsiteY1" fmla="*/ 0 h 54415"/>
                    <a:gd name="connsiteX2" fmla="*/ 0 w 317169"/>
                    <a:gd name="connsiteY2" fmla="*/ 26414 h 54415"/>
                    <a:gd name="connsiteX3" fmla="*/ 0 w 317169"/>
                    <a:gd name="connsiteY3" fmla="*/ 28001 h 54415"/>
                    <a:gd name="connsiteX4" fmla="*/ 26414 w 317169"/>
                    <a:gd name="connsiteY4" fmla="*/ 54415 h 54415"/>
                    <a:gd name="connsiteX5" fmla="*/ 290755 w 317169"/>
                    <a:gd name="connsiteY5" fmla="*/ 54415 h 54415"/>
                    <a:gd name="connsiteX6" fmla="*/ 317169 w 317169"/>
                    <a:gd name="connsiteY6" fmla="*/ 28001 h 54415"/>
                    <a:gd name="connsiteX7" fmla="*/ 317169 w 317169"/>
                    <a:gd name="connsiteY7" fmla="*/ 26414 h 54415"/>
                    <a:gd name="connsiteX8" fmla="*/ 290755 w 317169"/>
                    <a:gd name="connsiteY8" fmla="*/ 0 h 54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7169" h="54415">
                      <a:moveTo>
                        <a:pt x="290755" y="0"/>
                      </a:moveTo>
                      <a:lnTo>
                        <a:pt x="26414" y="0"/>
                      </a:lnTo>
                      <a:cubicBezTo>
                        <a:pt x="11887" y="0"/>
                        <a:pt x="0" y="11887"/>
                        <a:pt x="0" y="26414"/>
                      </a:cubicBezTo>
                      <a:lnTo>
                        <a:pt x="0" y="28001"/>
                      </a:lnTo>
                      <a:cubicBezTo>
                        <a:pt x="0" y="42528"/>
                        <a:pt x="11887" y="54415"/>
                        <a:pt x="26414" y="54415"/>
                      </a:cubicBezTo>
                      <a:lnTo>
                        <a:pt x="290755" y="54415"/>
                      </a:lnTo>
                      <a:cubicBezTo>
                        <a:pt x="305282" y="54415"/>
                        <a:pt x="317169" y="42528"/>
                        <a:pt x="317169" y="28001"/>
                      </a:cubicBezTo>
                      <a:lnTo>
                        <a:pt x="317169" y="26414"/>
                      </a:lnTo>
                      <a:cubicBezTo>
                        <a:pt x="317169" y="11887"/>
                        <a:pt x="305285" y="0"/>
                        <a:pt x="290755" y="0"/>
                      </a:cubicBezTo>
                      <a:close/>
                    </a:path>
                  </a:pathLst>
                </a:custGeom>
                <a:solidFill>
                  <a:srgbClr val="0502AB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2223566" y="2344499"/>
                <a:ext cx="929987" cy="2271417"/>
                <a:chOff x="2223566" y="2344499"/>
                <a:chExt cx="929987" cy="2271417"/>
              </a:xfrm>
            </p:grpSpPr>
            <p:sp>
              <p:nvSpPr>
                <p:cNvPr id="204" name="任意多边形: 形状 203"/>
                <p:cNvSpPr/>
                <p:nvPr/>
              </p:nvSpPr>
              <p:spPr>
                <a:xfrm>
                  <a:off x="2223566" y="2449824"/>
                  <a:ext cx="507849" cy="1626520"/>
                </a:xfrm>
                <a:custGeom>
                  <a:avLst/>
                  <a:gdLst>
                    <a:gd name="connsiteX0" fmla="*/ 222808 w 507849"/>
                    <a:gd name="connsiteY0" fmla="*/ 602183 h 1626520"/>
                    <a:gd name="connsiteX1" fmla="*/ 127848 w 507849"/>
                    <a:gd name="connsiteY1" fmla="*/ 164443 h 1626520"/>
                    <a:gd name="connsiteX2" fmla="*/ 102370 w 507849"/>
                    <a:gd name="connsiteY2" fmla="*/ 0 h 1626520"/>
                    <a:gd name="connsiteX3" fmla="*/ 7411 w 507849"/>
                    <a:gd name="connsiteY3" fmla="*/ 523437 h 1626520"/>
                    <a:gd name="connsiteX4" fmla="*/ 109318 w 507849"/>
                    <a:gd name="connsiteY4" fmla="*/ 1028344 h 1626520"/>
                    <a:gd name="connsiteX5" fmla="*/ 310818 w 507849"/>
                    <a:gd name="connsiteY5" fmla="*/ 1567994 h 1626520"/>
                    <a:gd name="connsiteX6" fmla="*/ 310818 w 507849"/>
                    <a:gd name="connsiteY6" fmla="*/ 1579573 h 1626520"/>
                    <a:gd name="connsiteX7" fmla="*/ 459048 w 507849"/>
                    <a:gd name="connsiteY7" fmla="*/ 1625895 h 1626520"/>
                    <a:gd name="connsiteX8" fmla="*/ 456731 w 507849"/>
                    <a:gd name="connsiteY8" fmla="*/ 1151098 h 1626520"/>
                    <a:gd name="connsiteX9" fmla="*/ 222808 w 507849"/>
                    <a:gd name="connsiteY9" fmla="*/ 602183 h 1626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07849" h="1626520">
                      <a:moveTo>
                        <a:pt x="222808" y="602183"/>
                      </a:moveTo>
                      <a:cubicBezTo>
                        <a:pt x="157958" y="495642"/>
                        <a:pt x="127848" y="280246"/>
                        <a:pt x="127848" y="164443"/>
                      </a:cubicBezTo>
                      <a:cubicBezTo>
                        <a:pt x="127848" y="48639"/>
                        <a:pt x="102370" y="0"/>
                        <a:pt x="102370" y="0"/>
                      </a:cubicBezTo>
                      <a:cubicBezTo>
                        <a:pt x="100054" y="85694"/>
                        <a:pt x="37521" y="328885"/>
                        <a:pt x="7411" y="523437"/>
                      </a:cubicBezTo>
                      <a:cubicBezTo>
                        <a:pt x="-22698" y="717989"/>
                        <a:pt x="44469" y="808317"/>
                        <a:pt x="109318" y="1028344"/>
                      </a:cubicBezTo>
                      <a:cubicBezTo>
                        <a:pt x="174168" y="1248374"/>
                        <a:pt x="310818" y="1567994"/>
                        <a:pt x="310818" y="1567994"/>
                      </a:cubicBezTo>
                      <a:lnTo>
                        <a:pt x="310818" y="1579573"/>
                      </a:lnTo>
                      <a:cubicBezTo>
                        <a:pt x="310818" y="1579573"/>
                        <a:pt x="382616" y="1632844"/>
                        <a:pt x="459048" y="1625895"/>
                      </a:cubicBezTo>
                      <a:cubicBezTo>
                        <a:pt x="535477" y="1618948"/>
                        <a:pt x="512318" y="1445240"/>
                        <a:pt x="456731" y="1151098"/>
                      </a:cubicBezTo>
                      <a:cubicBezTo>
                        <a:pt x="401146" y="856953"/>
                        <a:pt x="287657" y="708722"/>
                        <a:pt x="222808" y="602183"/>
                      </a:cubicBezTo>
                      <a:close/>
                    </a:path>
                  </a:pathLst>
                </a:custGeom>
                <a:solidFill>
                  <a:srgbClr val="679E2A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05" name="组合 204"/>
                <p:cNvGrpSpPr/>
                <p:nvPr/>
              </p:nvGrpSpPr>
              <p:grpSpPr>
                <a:xfrm>
                  <a:off x="2588396" y="2516527"/>
                  <a:ext cx="262208" cy="1559858"/>
                  <a:chOff x="2588396" y="2516527"/>
                  <a:chExt cx="262208" cy="1559858"/>
                </a:xfrm>
              </p:grpSpPr>
              <p:sp>
                <p:nvSpPr>
                  <p:cNvPr id="213" name="任意多边形: 形状 212"/>
                  <p:cNvSpPr/>
                  <p:nvPr/>
                </p:nvSpPr>
                <p:spPr>
                  <a:xfrm>
                    <a:off x="2593533" y="2517916"/>
                    <a:ext cx="251881" cy="1553264"/>
                  </a:xfrm>
                  <a:custGeom>
                    <a:avLst/>
                    <a:gdLst>
                      <a:gd name="connsiteX0" fmla="*/ 172746 w 251881"/>
                      <a:gd name="connsiteY0" fmla="*/ 469863 h 1553264"/>
                      <a:gd name="connsiteX1" fmla="*/ 131297 w 251881"/>
                      <a:gd name="connsiteY1" fmla="*/ 2046 h 1553264"/>
                      <a:gd name="connsiteX2" fmla="*/ 121126 w 251881"/>
                      <a:gd name="connsiteY2" fmla="*/ 0 h 1553264"/>
                      <a:gd name="connsiteX3" fmla="*/ 14464 w 251881"/>
                      <a:gd name="connsiteY3" fmla="*/ 461458 h 1553264"/>
                      <a:gd name="connsiteX4" fmla="*/ 44618 w 251881"/>
                      <a:gd name="connsiteY4" fmla="*/ 1007647 h 1553264"/>
                      <a:gd name="connsiteX5" fmla="*/ 69988 w 251881"/>
                      <a:gd name="connsiteY5" fmla="*/ 1495026 h 1553264"/>
                      <a:gd name="connsiteX6" fmla="*/ 69918 w 251881"/>
                      <a:gd name="connsiteY6" fmla="*/ 1496550 h 1553264"/>
                      <a:gd name="connsiteX7" fmla="*/ 70683 w 251881"/>
                      <a:gd name="connsiteY7" fmla="*/ 1497871 h 1553264"/>
                      <a:gd name="connsiteX8" fmla="*/ 144041 w 251881"/>
                      <a:gd name="connsiteY8" fmla="*/ 1553264 h 1553264"/>
                      <a:gd name="connsiteX9" fmla="*/ 218965 w 251881"/>
                      <a:gd name="connsiteY9" fmla="*/ 1475771 h 1553264"/>
                      <a:gd name="connsiteX10" fmla="*/ 247425 w 251881"/>
                      <a:gd name="connsiteY10" fmla="*/ 995645 h 1553264"/>
                      <a:gd name="connsiteX11" fmla="*/ 172746 w 251881"/>
                      <a:gd name="connsiteY11" fmla="*/ 469863 h 155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51881" h="1553264">
                        <a:moveTo>
                          <a:pt x="172746" y="469863"/>
                        </a:moveTo>
                        <a:cubicBezTo>
                          <a:pt x="99893" y="258133"/>
                          <a:pt x="130976" y="4581"/>
                          <a:pt x="131297" y="2046"/>
                        </a:cubicBezTo>
                        <a:lnTo>
                          <a:pt x="121126" y="0"/>
                        </a:lnTo>
                        <a:cubicBezTo>
                          <a:pt x="120361" y="2759"/>
                          <a:pt x="44275" y="278011"/>
                          <a:pt x="14464" y="461458"/>
                        </a:cubicBezTo>
                        <a:cubicBezTo>
                          <a:pt x="-18096" y="661819"/>
                          <a:pt x="9714" y="842375"/>
                          <a:pt x="44618" y="1007647"/>
                        </a:cubicBezTo>
                        <a:cubicBezTo>
                          <a:pt x="83464" y="1191593"/>
                          <a:pt x="70126" y="1492015"/>
                          <a:pt x="69988" y="1495026"/>
                        </a:cubicBezTo>
                        <a:lnTo>
                          <a:pt x="69918" y="1496550"/>
                        </a:lnTo>
                        <a:lnTo>
                          <a:pt x="70683" y="1497871"/>
                        </a:lnTo>
                        <a:cubicBezTo>
                          <a:pt x="71992" y="1500133"/>
                          <a:pt x="103218" y="1553264"/>
                          <a:pt x="144041" y="1553264"/>
                        </a:cubicBezTo>
                        <a:cubicBezTo>
                          <a:pt x="172805" y="1553264"/>
                          <a:pt x="198013" y="1527193"/>
                          <a:pt x="218965" y="1475771"/>
                        </a:cubicBezTo>
                        <a:cubicBezTo>
                          <a:pt x="248138" y="1404175"/>
                          <a:pt x="258776" y="1224689"/>
                          <a:pt x="247425" y="995645"/>
                        </a:cubicBezTo>
                        <a:cubicBezTo>
                          <a:pt x="236400" y="773163"/>
                          <a:pt x="207783" y="571693"/>
                          <a:pt x="172746" y="469863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任意多边形: 形状 213"/>
                  <p:cNvSpPr/>
                  <p:nvPr/>
                </p:nvSpPr>
                <p:spPr>
                  <a:xfrm>
                    <a:off x="2588396" y="2516527"/>
                    <a:ext cx="262208" cy="1559858"/>
                  </a:xfrm>
                  <a:custGeom>
                    <a:avLst/>
                    <a:gdLst>
                      <a:gd name="connsiteX0" fmla="*/ 182801 w 262208"/>
                      <a:gd name="connsiteY0" fmla="*/ 469562 h 1559858"/>
                      <a:gd name="connsiteX1" fmla="*/ 134733 w 262208"/>
                      <a:gd name="connsiteY1" fmla="*/ 157314 h 1559858"/>
                      <a:gd name="connsiteX2" fmla="*/ 141595 w 262208"/>
                      <a:gd name="connsiteY2" fmla="*/ 4091 h 1559858"/>
                      <a:gd name="connsiteX3" fmla="*/ 121254 w 262208"/>
                      <a:gd name="connsiteY3" fmla="*/ 0 h 1559858"/>
                      <a:gd name="connsiteX4" fmla="*/ 14470 w 262208"/>
                      <a:gd name="connsiteY4" fmla="*/ 462014 h 1559858"/>
                      <a:gd name="connsiteX5" fmla="*/ 3336 w 262208"/>
                      <a:gd name="connsiteY5" fmla="*/ 736013 h 1559858"/>
                      <a:gd name="connsiteX6" fmla="*/ 44669 w 262208"/>
                      <a:gd name="connsiteY6" fmla="*/ 1010113 h 1559858"/>
                      <a:gd name="connsiteX7" fmla="*/ 69934 w 262208"/>
                      <a:gd name="connsiteY7" fmla="*/ 1496178 h 1559858"/>
                      <a:gd name="connsiteX8" fmla="*/ 69793 w 262208"/>
                      <a:gd name="connsiteY8" fmla="*/ 1499227 h 1559858"/>
                      <a:gd name="connsiteX9" fmla="*/ 71323 w 262208"/>
                      <a:gd name="connsiteY9" fmla="*/ 1501869 h 1559858"/>
                      <a:gd name="connsiteX10" fmla="*/ 149181 w 262208"/>
                      <a:gd name="connsiteY10" fmla="*/ 1559859 h 1559858"/>
                      <a:gd name="connsiteX11" fmla="*/ 228920 w 262208"/>
                      <a:gd name="connsiteY11" fmla="*/ 1479128 h 1559858"/>
                      <a:gd name="connsiteX12" fmla="*/ 257759 w 262208"/>
                      <a:gd name="connsiteY12" fmla="*/ 996782 h 1559858"/>
                      <a:gd name="connsiteX13" fmla="*/ 182801 w 262208"/>
                      <a:gd name="connsiteY13" fmla="*/ 469562 h 1559858"/>
                      <a:gd name="connsiteX14" fmla="*/ 219286 w 262208"/>
                      <a:gd name="connsiteY14" fmla="*/ 1475202 h 1559858"/>
                      <a:gd name="connsiteX15" fmla="*/ 149179 w 262208"/>
                      <a:gd name="connsiteY15" fmla="*/ 1549455 h 1559858"/>
                      <a:gd name="connsiteX16" fmla="*/ 80322 w 262208"/>
                      <a:gd name="connsiteY16" fmla="*/ 1496655 h 1559858"/>
                      <a:gd name="connsiteX17" fmla="*/ 54846 w 262208"/>
                      <a:gd name="connsiteY17" fmla="*/ 1007961 h 1559858"/>
                      <a:gd name="connsiteX18" fmla="*/ 24737 w 262208"/>
                      <a:gd name="connsiteY18" fmla="*/ 463680 h 1559858"/>
                      <a:gd name="connsiteX19" fmla="*/ 131278 w 262208"/>
                      <a:gd name="connsiteY19" fmla="*/ 2778 h 1559858"/>
                      <a:gd name="connsiteX20" fmla="*/ 172966 w 262208"/>
                      <a:gd name="connsiteY20" fmla="*/ 472945 h 1559858"/>
                      <a:gd name="connsiteX21" fmla="*/ 219286 w 262208"/>
                      <a:gd name="connsiteY21" fmla="*/ 1475202 h 1559858"/>
                      <a:gd name="connsiteX22" fmla="*/ 131289 w 262208"/>
                      <a:gd name="connsiteY22" fmla="*/ 13180 h 1559858"/>
                      <a:gd name="connsiteX23" fmla="*/ 131275 w 262208"/>
                      <a:gd name="connsiteY23" fmla="*/ 13180 h 1559858"/>
                      <a:gd name="connsiteX24" fmla="*/ 131289 w 262208"/>
                      <a:gd name="connsiteY24" fmla="*/ 13180 h 15598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262208" h="1559858">
                        <a:moveTo>
                          <a:pt x="182801" y="469562"/>
                        </a:moveTo>
                        <a:cubicBezTo>
                          <a:pt x="145007" y="359718"/>
                          <a:pt x="135799" y="239131"/>
                          <a:pt x="134733" y="157314"/>
                        </a:cubicBezTo>
                        <a:cubicBezTo>
                          <a:pt x="133572" y="68380"/>
                          <a:pt x="141514" y="4724"/>
                          <a:pt x="141595" y="4091"/>
                        </a:cubicBezTo>
                        <a:lnTo>
                          <a:pt x="121254" y="0"/>
                        </a:lnTo>
                        <a:cubicBezTo>
                          <a:pt x="120489" y="2761"/>
                          <a:pt x="44326" y="278288"/>
                          <a:pt x="14470" y="462014"/>
                        </a:cubicBezTo>
                        <a:cubicBezTo>
                          <a:pt x="145" y="550170"/>
                          <a:pt x="-3497" y="639797"/>
                          <a:pt x="3336" y="736013"/>
                        </a:cubicBezTo>
                        <a:cubicBezTo>
                          <a:pt x="9058" y="816583"/>
                          <a:pt x="22191" y="903680"/>
                          <a:pt x="44669" y="1010113"/>
                        </a:cubicBezTo>
                        <a:cubicBezTo>
                          <a:pt x="83384" y="1193437"/>
                          <a:pt x="70072" y="1493174"/>
                          <a:pt x="69934" y="1496178"/>
                        </a:cubicBezTo>
                        <a:lnTo>
                          <a:pt x="69793" y="1499227"/>
                        </a:lnTo>
                        <a:lnTo>
                          <a:pt x="71323" y="1501869"/>
                        </a:lnTo>
                        <a:cubicBezTo>
                          <a:pt x="72692" y="1504237"/>
                          <a:pt x="105395" y="1559859"/>
                          <a:pt x="149181" y="1559859"/>
                        </a:cubicBezTo>
                        <a:cubicBezTo>
                          <a:pt x="180266" y="1559859"/>
                          <a:pt x="207093" y="1532697"/>
                          <a:pt x="228920" y="1479128"/>
                        </a:cubicBezTo>
                        <a:cubicBezTo>
                          <a:pt x="258366" y="1406864"/>
                          <a:pt x="269148" y="1226547"/>
                          <a:pt x="257759" y="996782"/>
                        </a:cubicBezTo>
                        <a:cubicBezTo>
                          <a:pt x="246710" y="773842"/>
                          <a:pt x="217987" y="571821"/>
                          <a:pt x="182801" y="469562"/>
                        </a:cubicBezTo>
                        <a:close/>
                        <a:moveTo>
                          <a:pt x="219286" y="1475202"/>
                        </a:moveTo>
                        <a:cubicBezTo>
                          <a:pt x="196301" y="1531611"/>
                          <a:pt x="171432" y="1549455"/>
                          <a:pt x="149179" y="1549455"/>
                        </a:cubicBezTo>
                        <a:cubicBezTo>
                          <a:pt x="110886" y="1549455"/>
                          <a:pt x="80322" y="1496655"/>
                          <a:pt x="80322" y="1496655"/>
                        </a:cubicBezTo>
                        <a:cubicBezTo>
                          <a:pt x="80322" y="1496655"/>
                          <a:pt x="94284" y="1194706"/>
                          <a:pt x="54846" y="1007961"/>
                        </a:cubicBezTo>
                        <a:cubicBezTo>
                          <a:pt x="15408" y="821215"/>
                          <a:pt x="-5372" y="648967"/>
                          <a:pt x="24737" y="463680"/>
                        </a:cubicBezTo>
                        <a:cubicBezTo>
                          <a:pt x="54846" y="278393"/>
                          <a:pt x="131278" y="2778"/>
                          <a:pt x="131278" y="2778"/>
                        </a:cubicBezTo>
                        <a:cubicBezTo>
                          <a:pt x="131278" y="2778"/>
                          <a:pt x="98852" y="257549"/>
                          <a:pt x="172966" y="472945"/>
                        </a:cubicBezTo>
                        <a:cubicBezTo>
                          <a:pt x="247081" y="688341"/>
                          <a:pt x="281822" y="1321730"/>
                          <a:pt x="219286" y="1475202"/>
                        </a:cubicBezTo>
                        <a:close/>
                        <a:moveTo>
                          <a:pt x="131289" y="13180"/>
                        </a:moveTo>
                        <a:lnTo>
                          <a:pt x="131275" y="13180"/>
                        </a:lnTo>
                        <a:lnTo>
                          <a:pt x="131289" y="1318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06" name="任意多边形: 形状 205"/>
                <p:cNvSpPr/>
                <p:nvPr/>
              </p:nvSpPr>
              <p:spPr>
                <a:xfrm>
                  <a:off x="2897165" y="2653637"/>
                  <a:ext cx="256388" cy="1198759"/>
                </a:xfrm>
                <a:custGeom>
                  <a:avLst/>
                  <a:gdLst>
                    <a:gd name="connsiteX0" fmla="*/ 174553 w 256388"/>
                    <a:gd name="connsiteY0" fmla="*/ 289513 h 1198759"/>
                    <a:gd name="connsiteX1" fmla="*/ 79484 w 256388"/>
                    <a:gd name="connsiteY1" fmla="*/ 539650 h 1198759"/>
                    <a:gd name="connsiteX2" fmla="*/ 10150 w 256388"/>
                    <a:gd name="connsiteY2" fmla="*/ 1194626 h 1198759"/>
                    <a:gd name="connsiteX3" fmla="*/ 244036 w 256388"/>
                    <a:gd name="connsiteY3" fmla="*/ 521120 h 1198759"/>
                    <a:gd name="connsiteX4" fmla="*/ 244036 w 256388"/>
                    <a:gd name="connsiteY4" fmla="*/ 0 h 1198759"/>
                    <a:gd name="connsiteX5" fmla="*/ 174553 w 256388"/>
                    <a:gd name="connsiteY5" fmla="*/ 289513 h 1198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6388" h="1198759">
                      <a:moveTo>
                        <a:pt x="174553" y="289513"/>
                      </a:moveTo>
                      <a:cubicBezTo>
                        <a:pt x="125916" y="375207"/>
                        <a:pt x="79484" y="539650"/>
                        <a:pt x="79484" y="539650"/>
                      </a:cubicBezTo>
                      <a:cubicBezTo>
                        <a:pt x="79484" y="539650"/>
                        <a:pt x="-33856" y="1259478"/>
                        <a:pt x="10150" y="1194626"/>
                      </a:cubicBezTo>
                      <a:cubicBezTo>
                        <a:pt x="54155" y="1129776"/>
                        <a:pt x="216243" y="669350"/>
                        <a:pt x="244036" y="521120"/>
                      </a:cubicBezTo>
                      <a:cubicBezTo>
                        <a:pt x="271829" y="372890"/>
                        <a:pt x="244036" y="0"/>
                        <a:pt x="244036" y="0"/>
                      </a:cubicBezTo>
                      <a:cubicBezTo>
                        <a:pt x="244036" y="0"/>
                        <a:pt x="223189" y="203819"/>
                        <a:pt x="174553" y="289513"/>
                      </a:cubicBezTo>
                      <a:close/>
                    </a:path>
                  </a:pathLst>
                </a:custGeom>
                <a:solidFill>
                  <a:srgbClr val="679E2A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207" name="组合 206"/>
                <p:cNvGrpSpPr/>
                <p:nvPr/>
              </p:nvGrpSpPr>
              <p:grpSpPr>
                <a:xfrm>
                  <a:off x="2739612" y="2344499"/>
                  <a:ext cx="302864" cy="1761464"/>
                  <a:chOff x="2739612" y="2344499"/>
                  <a:chExt cx="302864" cy="1761464"/>
                </a:xfrm>
              </p:grpSpPr>
              <p:sp>
                <p:nvSpPr>
                  <p:cNvPr id="211" name="任意多边形: 形状 210"/>
                  <p:cNvSpPr/>
                  <p:nvPr/>
                </p:nvSpPr>
                <p:spPr>
                  <a:xfrm>
                    <a:off x="2744764" y="2375149"/>
                    <a:ext cx="285770" cy="1725613"/>
                  </a:xfrm>
                  <a:custGeom>
                    <a:avLst/>
                    <a:gdLst>
                      <a:gd name="connsiteX0" fmla="*/ 108885 w 285770"/>
                      <a:gd name="connsiteY0" fmla="*/ 411352 h 1725613"/>
                      <a:gd name="connsiteX1" fmla="*/ 52823 w 285770"/>
                      <a:gd name="connsiteY1" fmla="*/ 759710 h 1725613"/>
                      <a:gd name="connsiteX2" fmla="*/ 45984 w 285770"/>
                      <a:gd name="connsiteY2" fmla="*/ 893668 h 1725613"/>
                      <a:gd name="connsiteX3" fmla="*/ 46044 w 285770"/>
                      <a:gd name="connsiteY3" fmla="*/ 948644 h 1725613"/>
                      <a:gd name="connsiteX4" fmla="*/ 2229 w 285770"/>
                      <a:gd name="connsiteY4" fmla="*/ 1532482 h 1725613"/>
                      <a:gd name="connsiteX5" fmla="*/ 6815 w 285770"/>
                      <a:gd name="connsiteY5" fmla="*/ 1604500 h 1725613"/>
                      <a:gd name="connsiteX6" fmla="*/ 39660 w 285770"/>
                      <a:gd name="connsiteY6" fmla="*/ 1725614 h 1725613"/>
                      <a:gd name="connsiteX7" fmla="*/ 99525 w 285770"/>
                      <a:gd name="connsiteY7" fmla="*/ 1674449 h 1725613"/>
                      <a:gd name="connsiteX8" fmla="*/ 238773 w 285770"/>
                      <a:gd name="connsiteY8" fmla="*/ 1155279 h 1725613"/>
                      <a:gd name="connsiteX9" fmla="*/ 262583 w 285770"/>
                      <a:gd name="connsiteY9" fmla="*/ 562394 h 1725613"/>
                      <a:gd name="connsiteX10" fmla="*/ 278897 w 285770"/>
                      <a:gd name="connsiteY10" fmla="*/ 31767 h 1725613"/>
                      <a:gd name="connsiteX11" fmla="*/ 285770 w 285770"/>
                      <a:gd name="connsiteY11" fmla="*/ 0 h 1725613"/>
                      <a:gd name="connsiteX12" fmla="*/ 269329 w 285770"/>
                      <a:gd name="connsiteY12" fmla="*/ 28034 h 1725613"/>
                      <a:gd name="connsiteX13" fmla="*/ 108885 w 285770"/>
                      <a:gd name="connsiteY13" fmla="*/ 411352 h 17256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85770" h="1725613">
                        <a:moveTo>
                          <a:pt x="108885" y="411352"/>
                        </a:moveTo>
                        <a:cubicBezTo>
                          <a:pt x="75753" y="523760"/>
                          <a:pt x="60109" y="662835"/>
                          <a:pt x="52823" y="759710"/>
                        </a:cubicBezTo>
                        <a:cubicBezTo>
                          <a:pt x="48497" y="817194"/>
                          <a:pt x="46716" y="864286"/>
                          <a:pt x="45984" y="893668"/>
                        </a:cubicBezTo>
                        <a:cubicBezTo>
                          <a:pt x="45041" y="931475"/>
                          <a:pt x="45386" y="944030"/>
                          <a:pt x="46044" y="948644"/>
                        </a:cubicBezTo>
                        <a:cubicBezTo>
                          <a:pt x="42287" y="981934"/>
                          <a:pt x="-11469" y="1461717"/>
                          <a:pt x="2229" y="1532482"/>
                        </a:cubicBezTo>
                        <a:cubicBezTo>
                          <a:pt x="5641" y="1550104"/>
                          <a:pt x="6210" y="1576527"/>
                          <a:pt x="6815" y="1604500"/>
                        </a:cubicBezTo>
                        <a:cubicBezTo>
                          <a:pt x="8160" y="1666784"/>
                          <a:pt x="9430" y="1725614"/>
                          <a:pt x="39660" y="1725614"/>
                        </a:cubicBezTo>
                        <a:cubicBezTo>
                          <a:pt x="54757" y="1725614"/>
                          <a:pt x="73779" y="1709357"/>
                          <a:pt x="99525" y="1674449"/>
                        </a:cubicBezTo>
                        <a:cubicBezTo>
                          <a:pt x="158403" y="1594624"/>
                          <a:pt x="210062" y="1353923"/>
                          <a:pt x="238773" y="1155279"/>
                        </a:cubicBezTo>
                        <a:cubicBezTo>
                          <a:pt x="275162" y="903518"/>
                          <a:pt x="284287" y="676337"/>
                          <a:pt x="262583" y="562394"/>
                        </a:cubicBezTo>
                        <a:cubicBezTo>
                          <a:pt x="216997" y="323069"/>
                          <a:pt x="278273" y="34651"/>
                          <a:pt x="278897" y="31767"/>
                        </a:cubicBezTo>
                        <a:lnTo>
                          <a:pt x="285770" y="0"/>
                        </a:lnTo>
                        <a:lnTo>
                          <a:pt x="269329" y="28034"/>
                        </a:lnTo>
                        <a:cubicBezTo>
                          <a:pt x="268370" y="29663"/>
                          <a:pt x="173172" y="193237"/>
                          <a:pt x="108885" y="411352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任意多边形: 形状 211"/>
                  <p:cNvSpPr/>
                  <p:nvPr/>
                </p:nvSpPr>
                <p:spPr>
                  <a:xfrm>
                    <a:off x="2739612" y="2344499"/>
                    <a:ext cx="302864" cy="1761464"/>
                  </a:xfrm>
                  <a:custGeom>
                    <a:avLst/>
                    <a:gdLst>
                      <a:gd name="connsiteX0" fmla="*/ 109047 w 302864"/>
                      <a:gd name="connsiteY0" fmla="*/ 440532 h 1761464"/>
                      <a:gd name="connsiteX1" fmla="*/ 52787 w 302864"/>
                      <a:gd name="connsiteY1" fmla="*/ 789954 h 1761464"/>
                      <a:gd name="connsiteX2" fmla="*/ 45936 w 302864"/>
                      <a:gd name="connsiteY2" fmla="*/ 924170 h 1761464"/>
                      <a:gd name="connsiteX3" fmla="*/ 45415 w 302864"/>
                      <a:gd name="connsiteY3" fmla="*/ 964151 h 1761464"/>
                      <a:gd name="connsiteX4" fmla="*/ 45887 w 302864"/>
                      <a:gd name="connsiteY4" fmla="*/ 979922 h 1761464"/>
                      <a:gd name="connsiteX5" fmla="*/ 2271 w 302864"/>
                      <a:gd name="connsiteY5" fmla="*/ 1564121 h 1761464"/>
                      <a:gd name="connsiteX6" fmla="*/ 6762 w 302864"/>
                      <a:gd name="connsiteY6" fmla="*/ 1635261 h 1761464"/>
                      <a:gd name="connsiteX7" fmla="*/ 11745 w 302864"/>
                      <a:gd name="connsiteY7" fmla="*/ 1715753 h 1761464"/>
                      <a:gd name="connsiteX8" fmla="*/ 44806 w 302864"/>
                      <a:gd name="connsiteY8" fmla="*/ 1761464 h 1761464"/>
                      <a:gd name="connsiteX9" fmla="*/ 108856 w 302864"/>
                      <a:gd name="connsiteY9" fmla="*/ 1708187 h 1761464"/>
                      <a:gd name="connsiteX10" fmla="*/ 249067 w 302864"/>
                      <a:gd name="connsiteY10" fmla="*/ 1186674 h 1761464"/>
                      <a:gd name="connsiteX11" fmla="*/ 282163 w 302864"/>
                      <a:gd name="connsiteY11" fmla="*/ 849950 h 1761464"/>
                      <a:gd name="connsiteX12" fmla="*/ 272839 w 302864"/>
                      <a:gd name="connsiteY12" fmla="*/ 592072 h 1761464"/>
                      <a:gd name="connsiteX13" fmla="*/ 263746 w 302864"/>
                      <a:gd name="connsiteY13" fmla="*/ 237759 h 1761464"/>
                      <a:gd name="connsiteX14" fmla="*/ 289127 w 302864"/>
                      <a:gd name="connsiteY14" fmla="*/ 63516 h 1761464"/>
                      <a:gd name="connsiteX15" fmla="*/ 302865 w 302864"/>
                      <a:gd name="connsiteY15" fmla="*/ 0 h 1761464"/>
                      <a:gd name="connsiteX16" fmla="*/ 269990 w 302864"/>
                      <a:gd name="connsiteY16" fmla="*/ 56053 h 1761464"/>
                      <a:gd name="connsiteX17" fmla="*/ 109047 w 302864"/>
                      <a:gd name="connsiteY17" fmla="*/ 440532 h 1761464"/>
                      <a:gd name="connsiteX18" fmla="*/ 278963 w 302864"/>
                      <a:gd name="connsiteY18" fmla="*/ 71721 h 1761464"/>
                      <a:gd name="connsiteX19" fmla="*/ 278976 w 302864"/>
                      <a:gd name="connsiteY19" fmla="*/ 71721 h 1761464"/>
                      <a:gd name="connsiteX20" fmla="*/ 278963 w 302864"/>
                      <a:gd name="connsiteY20" fmla="*/ 71721 h 1761464"/>
                      <a:gd name="connsiteX21" fmla="*/ 278987 w 302864"/>
                      <a:gd name="connsiteY21" fmla="*/ 50916 h 1761464"/>
                      <a:gd name="connsiteX22" fmla="*/ 278974 w 302864"/>
                      <a:gd name="connsiteY22" fmla="*/ 50916 h 1761464"/>
                      <a:gd name="connsiteX23" fmla="*/ 278987 w 302864"/>
                      <a:gd name="connsiteY23" fmla="*/ 50916 h 1761464"/>
                      <a:gd name="connsiteX24" fmla="*/ 278974 w 302864"/>
                      <a:gd name="connsiteY24" fmla="*/ 61318 h 1761464"/>
                      <a:gd name="connsiteX25" fmla="*/ 278961 w 302864"/>
                      <a:gd name="connsiteY25" fmla="*/ 61318 h 1761464"/>
                      <a:gd name="connsiteX26" fmla="*/ 262622 w 302864"/>
                      <a:gd name="connsiteY26" fmla="*/ 594019 h 1761464"/>
                      <a:gd name="connsiteX27" fmla="*/ 100490 w 302864"/>
                      <a:gd name="connsiteY27" fmla="*/ 1702015 h 1761464"/>
                      <a:gd name="connsiteX28" fmla="*/ 44810 w 302864"/>
                      <a:gd name="connsiteY28" fmla="*/ 1751065 h 1761464"/>
                      <a:gd name="connsiteX29" fmla="*/ 12485 w 302864"/>
                      <a:gd name="connsiteY29" fmla="*/ 1562145 h 1761464"/>
                      <a:gd name="connsiteX30" fmla="*/ 56491 w 302864"/>
                      <a:gd name="connsiteY30" fmla="*/ 978744 h 1761464"/>
                      <a:gd name="connsiteX31" fmla="*/ 56355 w 302864"/>
                      <a:gd name="connsiteY31" fmla="*/ 979155 h 1761464"/>
                      <a:gd name="connsiteX32" fmla="*/ 119026 w 302864"/>
                      <a:gd name="connsiteY32" fmla="*/ 443473 h 1761464"/>
                      <a:gd name="connsiteX33" fmla="*/ 278963 w 302864"/>
                      <a:gd name="connsiteY33" fmla="*/ 61318 h 1761464"/>
                      <a:gd name="connsiteX34" fmla="*/ 278974 w 302864"/>
                      <a:gd name="connsiteY34" fmla="*/ 61318 h 17614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302864" h="1761464">
                        <a:moveTo>
                          <a:pt x="109047" y="440532"/>
                        </a:moveTo>
                        <a:cubicBezTo>
                          <a:pt x="75788" y="553377"/>
                          <a:pt x="60094" y="692834"/>
                          <a:pt x="52787" y="789954"/>
                        </a:cubicBezTo>
                        <a:cubicBezTo>
                          <a:pt x="48453" y="847543"/>
                          <a:pt x="46670" y="894729"/>
                          <a:pt x="45936" y="924170"/>
                        </a:cubicBezTo>
                        <a:cubicBezTo>
                          <a:pt x="45560" y="939274"/>
                          <a:pt x="45375" y="953473"/>
                          <a:pt x="45415" y="964151"/>
                        </a:cubicBezTo>
                        <a:cubicBezTo>
                          <a:pt x="45448" y="972539"/>
                          <a:pt x="45536" y="977096"/>
                          <a:pt x="45887" y="979922"/>
                        </a:cubicBezTo>
                        <a:cubicBezTo>
                          <a:pt x="41124" y="1022233"/>
                          <a:pt x="-11428" y="1493356"/>
                          <a:pt x="2271" y="1564121"/>
                        </a:cubicBezTo>
                        <a:cubicBezTo>
                          <a:pt x="5597" y="1581308"/>
                          <a:pt x="6164" y="1607515"/>
                          <a:pt x="6762" y="1635261"/>
                        </a:cubicBezTo>
                        <a:cubicBezTo>
                          <a:pt x="7375" y="1663661"/>
                          <a:pt x="8008" y="1693025"/>
                          <a:pt x="11745" y="1715753"/>
                        </a:cubicBezTo>
                        <a:cubicBezTo>
                          <a:pt x="13604" y="1727058"/>
                          <a:pt x="19260" y="1761464"/>
                          <a:pt x="44806" y="1761464"/>
                        </a:cubicBezTo>
                        <a:cubicBezTo>
                          <a:pt x="61925" y="1761464"/>
                          <a:pt x="81679" y="1745034"/>
                          <a:pt x="108856" y="1708187"/>
                        </a:cubicBezTo>
                        <a:cubicBezTo>
                          <a:pt x="168305" y="1627588"/>
                          <a:pt x="220263" y="1385943"/>
                          <a:pt x="249067" y="1186674"/>
                        </a:cubicBezTo>
                        <a:cubicBezTo>
                          <a:pt x="266045" y="1069204"/>
                          <a:pt x="277490" y="952767"/>
                          <a:pt x="282163" y="849950"/>
                        </a:cubicBezTo>
                        <a:cubicBezTo>
                          <a:pt x="287177" y="739598"/>
                          <a:pt x="283952" y="650426"/>
                          <a:pt x="272839" y="592072"/>
                        </a:cubicBezTo>
                        <a:cubicBezTo>
                          <a:pt x="249159" y="467751"/>
                          <a:pt x="254823" y="330775"/>
                          <a:pt x="263746" y="237759"/>
                        </a:cubicBezTo>
                        <a:cubicBezTo>
                          <a:pt x="273439" y="136703"/>
                          <a:pt x="288971" y="64237"/>
                          <a:pt x="289127" y="63516"/>
                        </a:cubicBezTo>
                        <a:lnTo>
                          <a:pt x="302865" y="0"/>
                        </a:lnTo>
                        <a:lnTo>
                          <a:pt x="269990" y="56053"/>
                        </a:lnTo>
                        <a:cubicBezTo>
                          <a:pt x="269032" y="57689"/>
                          <a:pt x="173514" y="221812"/>
                          <a:pt x="109047" y="440532"/>
                        </a:cubicBezTo>
                        <a:close/>
                        <a:moveTo>
                          <a:pt x="278963" y="71721"/>
                        </a:moveTo>
                        <a:lnTo>
                          <a:pt x="278976" y="71721"/>
                        </a:lnTo>
                        <a:lnTo>
                          <a:pt x="278963" y="71721"/>
                        </a:lnTo>
                        <a:close/>
                        <a:moveTo>
                          <a:pt x="278987" y="50916"/>
                        </a:moveTo>
                        <a:lnTo>
                          <a:pt x="278974" y="50916"/>
                        </a:lnTo>
                        <a:lnTo>
                          <a:pt x="278987" y="50916"/>
                        </a:lnTo>
                        <a:close/>
                        <a:moveTo>
                          <a:pt x="278974" y="61318"/>
                        </a:moveTo>
                        <a:lnTo>
                          <a:pt x="278961" y="61318"/>
                        </a:lnTo>
                        <a:cubicBezTo>
                          <a:pt x="278961" y="61318"/>
                          <a:pt x="216300" y="350828"/>
                          <a:pt x="262622" y="594019"/>
                        </a:cubicBezTo>
                        <a:cubicBezTo>
                          <a:pt x="308945" y="837208"/>
                          <a:pt x="206754" y="1557946"/>
                          <a:pt x="100490" y="1702015"/>
                        </a:cubicBezTo>
                        <a:cubicBezTo>
                          <a:pt x="74612" y="1737101"/>
                          <a:pt x="56935" y="1751065"/>
                          <a:pt x="44810" y="1751065"/>
                        </a:cubicBezTo>
                        <a:cubicBezTo>
                          <a:pt x="7148" y="1751065"/>
                          <a:pt x="22999" y="1616459"/>
                          <a:pt x="12485" y="1562145"/>
                        </a:cubicBezTo>
                        <a:cubicBezTo>
                          <a:pt x="-1411" y="1490345"/>
                          <a:pt x="56491" y="978744"/>
                          <a:pt x="56491" y="978744"/>
                        </a:cubicBezTo>
                        <a:cubicBezTo>
                          <a:pt x="56445" y="979019"/>
                          <a:pt x="56399" y="979155"/>
                          <a:pt x="56355" y="979155"/>
                        </a:cubicBezTo>
                        <a:cubicBezTo>
                          <a:pt x="54201" y="979155"/>
                          <a:pt x="55482" y="659069"/>
                          <a:pt x="119026" y="443473"/>
                        </a:cubicBezTo>
                        <a:cubicBezTo>
                          <a:pt x="183876" y="223446"/>
                          <a:pt x="278963" y="61318"/>
                          <a:pt x="278963" y="61318"/>
                        </a:cubicBezTo>
                        <a:lnTo>
                          <a:pt x="278974" y="6131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8" name="组合 207"/>
                <p:cNvGrpSpPr/>
                <p:nvPr/>
              </p:nvGrpSpPr>
              <p:grpSpPr>
                <a:xfrm>
                  <a:off x="2393006" y="3948625"/>
                  <a:ext cx="625568" cy="667292"/>
                  <a:chOff x="2393006" y="3948625"/>
                  <a:chExt cx="625568" cy="667292"/>
                </a:xfrm>
              </p:grpSpPr>
              <p:sp>
                <p:nvSpPr>
                  <p:cNvPr id="209" name="任意多边形: 形状 208"/>
                  <p:cNvSpPr/>
                  <p:nvPr/>
                </p:nvSpPr>
                <p:spPr>
                  <a:xfrm>
                    <a:off x="2393006" y="3948625"/>
                    <a:ext cx="625568" cy="667292"/>
                  </a:xfrm>
                  <a:custGeom>
                    <a:avLst/>
                    <a:gdLst>
                      <a:gd name="connsiteX0" fmla="*/ 81804 w 625568"/>
                      <a:gd name="connsiteY0" fmla="*/ 667292 h 667292"/>
                      <a:gd name="connsiteX1" fmla="*/ 564616 w 625568"/>
                      <a:gd name="connsiteY1" fmla="*/ 667292 h 667292"/>
                      <a:gd name="connsiteX2" fmla="*/ 625568 w 625568"/>
                      <a:gd name="connsiteY2" fmla="*/ 0 h 667292"/>
                      <a:gd name="connsiteX3" fmla="*/ 0 w 625568"/>
                      <a:gd name="connsiteY3" fmla="*/ 0 h 667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5568" h="667292">
                        <a:moveTo>
                          <a:pt x="81804" y="667292"/>
                        </a:moveTo>
                        <a:lnTo>
                          <a:pt x="564616" y="667292"/>
                        </a:lnTo>
                        <a:lnTo>
                          <a:pt x="62556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0" name="任意多边形: 形状 209"/>
                  <p:cNvSpPr/>
                  <p:nvPr/>
                </p:nvSpPr>
                <p:spPr>
                  <a:xfrm>
                    <a:off x="2393006" y="3948625"/>
                    <a:ext cx="625568" cy="667292"/>
                  </a:xfrm>
                  <a:custGeom>
                    <a:avLst/>
                    <a:gdLst>
                      <a:gd name="connsiteX0" fmla="*/ 81804 w 625568"/>
                      <a:gd name="connsiteY0" fmla="*/ 667292 h 667292"/>
                      <a:gd name="connsiteX1" fmla="*/ 564616 w 625568"/>
                      <a:gd name="connsiteY1" fmla="*/ 667292 h 667292"/>
                      <a:gd name="connsiteX2" fmla="*/ 625568 w 625568"/>
                      <a:gd name="connsiteY2" fmla="*/ 0 h 667292"/>
                      <a:gd name="connsiteX3" fmla="*/ 0 w 625568"/>
                      <a:gd name="connsiteY3" fmla="*/ 0 h 6672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25568" h="667292">
                        <a:moveTo>
                          <a:pt x="81804" y="667292"/>
                        </a:moveTo>
                        <a:lnTo>
                          <a:pt x="564616" y="667292"/>
                        </a:lnTo>
                        <a:lnTo>
                          <a:pt x="625568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22" name="任意多边形: 形状 21"/>
              <p:cNvSpPr/>
              <p:nvPr/>
            </p:nvSpPr>
            <p:spPr>
              <a:xfrm>
                <a:off x="1717993" y="5724492"/>
                <a:ext cx="6867866" cy="66836"/>
              </a:xfrm>
              <a:custGeom>
                <a:avLst/>
                <a:gdLst>
                  <a:gd name="connsiteX0" fmla="*/ 3510529 w 3515731"/>
                  <a:gd name="connsiteY0" fmla="*/ 10401 h 10401"/>
                  <a:gd name="connsiteX1" fmla="*/ 5201 w 3515731"/>
                  <a:gd name="connsiteY1" fmla="*/ 10401 h 10401"/>
                  <a:gd name="connsiteX2" fmla="*/ 0 w 3515731"/>
                  <a:gd name="connsiteY2" fmla="*/ 5201 h 10401"/>
                  <a:gd name="connsiteX3" fmla="*/ 5201 w 3515731"/>
                  <a:gd name="connsiteY3" fmla="*/ 0 h 10401"/>
                  <a:gd name="connsiteX4" fmla="*/ 3510531 w 3515731"/>
                  <a:gd name="connsiteY4" fmla="*/ 0 h 10401"/>
                  <a:gd name="connsiteX5" fmla="*/ 3515732 w 3515731"/>
                  <a:gd name="connsiteY5" fmla="*/ 5201 h 10401"/>
                  <a:gd name="connsiteX6" fmla="*/ 3510529 w 3515731"/>
                  <a:gd name="connsiteY6" fmla="*/ 10401 h 104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15731" h="10401">
                    <a:moveTo>
                      <a:pt x="3510529" y="10401"/>
                    </a:moveTo>
                    <a:lnTo>
                      <a:pt x="5201" y="10401"/>
                    </a:lnTo>
                    <a:cubicBezTo>
                      <a:pt x="2328" y="10401"/>
                      <a:pt x="0" y="8073"/>
                      <a:pt x="0" y="5201"/>
                    </a:cubicBezTo>
                    <a:cubicBezTo>
                      <a:pt x="0" y="2327"/>
                      <a:pt x="2328" y="0"/>
                      <a:pt x="5201" y="0"/>
                    </a:cubicBezTo>
                    <a:lnTo>
                      <a:pt x="3510531" y="0"/>
                    </a:lnTo>
                    <a:cubicBezTo>
                      <a:pt x="3513402" y="0"/>
                      <a:pt x="3515732" y="2327"/>
                      <a:pt x="3515732" y="5201"/>
                    </a:cubicBezTo>
                    <a:cubicBezTo>
                      <a:pt x="3515730" y="8071"/>
                      <a:pt x="3513402" y="10401"/>
                      <a:pt x="3510529" y="10401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21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3379936" y="791306"/>
                <a:ext cx="3029858" cy="2248104"/>
                <a:chOff x="3379936" y="791306"/>
                <a:chExt cx="3029858" cy="2248104"/>
              </a:xfrm>
            </p:grpSpPr>
            <p:grpSp>
              <p:nvGrpSpPr>
                <p:cNvPr id="174" name="组合 173"/>
                <p:cNvGrpSpPr/>
                <p:nvPr/>
              </p:nvGrpSpPr>
              <p:grpSpPr>
                <a:xfrm>
                  <a:off x="3800461" y="2436194"/>
                  <a:ext cx="200840" cy="603216"/>
                  <a:chOff x="3800461" y="2436194"/>
                  <a:chExt cx="200840" cy="603216"/>
                </a:xfrm>
              </p:grpSpPr>
              <p:sp>
                <p:nvSpPr>
                  <p:cNvPr id="202" name="任意多边形: 形状 201"/>
                  <p:cNvSpPr/>
                  <p:nvPr/>
                </p:nvSpPr>
                <p:spPr>
                  <a:xfrm>
                    <a:off x="3800461" y="2436194"/>
                    <a:ext cx="200840" cy="603216"/>
                  </a:xfrm>
                  <a:custGeom>
                    <a:avLst/>
                    <a:gdLst>
                      <a:gd name="connsiteX0" fmla="*/ 75563 w 200840"/>
                      <a:gd name="connsiteY0" fmla="*/ 602847 h 603216"/>
                      <a:gd name="connsiteX1" fmla="*/ 200840 w 200840"/>
                      <a:gd name="connsiteY1" fmla="*/ 0 h 603216"/>
                      <a:gd name="connsiteX2" fmla="*/ 0 w 200840"/>
                      <a:gd name="connsiteY2" fmla="*/ 22772 h 603216"/>
                      <a:gd name="connsiteX3" fmla="*/ 75563 w 200840"/>
                      <a:gd name="connsiteY3" fmla="*/ 602847 h 603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0840" h="603216">
                        <a:moveTo>
                          <a:pt x="75563" y="602847"/>
                        </a:moveTo>
                        <a:cubicBezTo>
                          <a:pt x="83518" y="585522"/>
                          <a:pt x="200840" y="0"/>
                          <a:pt x="200840" y="0"/>
                        </a:cubicBezTo>
                        <a:lnTo>
                          <a:pt x="0" y="22772"/>
                        </a:lnTo>
                        <a:cubicBezTo>
                          <a:pt x="0" y="22770"/>
                          <a:pt x="67611" y="620172"/>
                          <a:pt x="75563" y="60284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3" name="任意多边形: 形状 202"/>
                  <p:cNvSpPr/>
                  <p:nvPr/>
                </p:nvSpPr>
                <p:spPr>
                  <a:xfrm>
                    <a:off x="3800461" y="2436194"/>
                    <a:ext cx="200840" cy="603216"/>
                  </a:xfrm>
                  <a:custGeom>
                    <a:avLst/>
                    <a:gdLst>
                      <a:gd name="connsiteX0" fmla="*/ 75563 w 200840"/>
                      <a:gd name="connsiteY0" fmla="*/ 602847 h 603216"/>
                      <a:gd name="connsiteX1" fmla="*/ 200840 w 200840"/>
                      <a:gd name="connsiteY1" fmla="*/ 0 h 603216"/>
                      <a:gd name="connsiteX2" fmla="*/ 0 w 200840"/>
                      <a:gd name="connsiteY2" fmla="*/ 22772 h 603216"/>
                      <a:gd name="connsiteX3" fmla="*/ 75563 w 200840"/>
                      <a:gd name="connsiteY3" fmla="*/ 602847 h 6032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00840" h="603216">
                        <a:moveTo>
                          <a:pt x="75563" y="602847"/>
                        </a:moveTo>
                        <a:cubicBezTo>
                          <a:pt x="83518" y="585522"/>
                          <a:pt x="200840" y="0"/>
                          <a:pt x="200840" y="0"/>
                        </a:cubicBezTo>
                        <a:lnTo>
                          <a:pt x="0" y="22772"/>
                        </a:lnTo>
                        <a:cubicBezTo>
                          <a:pt x="0" y="22770"/>
                          <a:pt x="67611" y="620172"/>
                          <a:pt x="75563" y="602847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75" name="组合 174"/>
                <p:cNvGrpSpPr/>
                <p:nvPr/>
              </p:nvGrpSpPr>
              <p:grpSpPr>
                <a:xfrm>
                  <a:off x="3390340" y="1033364"/>
                  <a:ext cx="2623239" cy="1495191"/>
                  <a:chOff x="3390340" y="1033364"/>
                  <a:chExt cx="2623239" cy="1495191"/>
                </a:xfrm>
              </p:grpSpPr>
              <p:sp>
                <p:nvSpPr>
                  <p:cNvPr id="200" name="任意多边形: 形状 199"/>
                  <p:cNvSpPr/>
                  <p:nvPr/>
                </p:nvSpPr>
                <p:spPr>
                  <a:xfrm>
                    <a:off x="3390340" y="1033364"/>
                    <a:ext cx="2623239" cy="1495191"/>
                  </a:xfrm>
                  <a:custGeom>
                    <a:avLst/>
                    <a:gdLst>
                      <a:gd name="connsiteX0" fmla="*/ 2566215 w 2623239"/>
                      <a:gd name="connsiteY0" fmla="*/ 0 h 1495191"/>
                      <a:gd name="connsiteX1" fmla="*/ 57025 w 2623239"/>
                      <a:gd name="connsiteY1" fmla="*/ 0 h 1495191"/>
                      <a:gd name="connsiteX2" fmla="*/ 0 w 2623239"/>
                      <a:gd name="connsiteY2" fmla="*/ 57025 h 1495191"/>
                      <a:gd name="connsiteX3" fmla="*/ 0 w 2623239"/>
                      <a:gd name="connsiteY3" fmla="*/ 1438167 h 1495191"/>
                      <a:gd name="connsiteX4" fmla="*/ 57025 w 2623239"/>
                      <a:gd name="connsiteY4" fmla="*/ 1495191 h 1495191"/>
                      <a:gd name="connsiteX5" fmla="*/ 2566215 w 2623239"/>
                      <a:gd name="connsiteY5" fmla="*/ 1495191 h 1495191"/>
                      <a:gd name="connsiteX6" fmla="*/ 2623240 w 2623239"/>
                      <a:gd name="connsiteY6" fmla="*/ 1438167 h 1495191"/>
                      <a:gd name="connsiteX7" fmla="*/ 2623240 w 2623239"/>
                      <a:gd name="connsiteY7" fmla="*/ 57025 h 1495191"/>
                      <a:gd name="connsiteX8" fmla="*/ 2566215 w 2623239"/>
                      <a:gd name="connsiteY8" fmla="*/ 0 h 1495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623239" h="1495191">
                        <a:moveTo>
                          <a:pt x="2566215" y="0"/>
                        </a:moveTo>
                        <a:lnTo>
                          <a:pt x="57025" y="0"/>
                        </a:lnTo>
                        <a:cubicBezTo>
                          <a:pt x="25526" y="0"/>
                          <a:pt x="0" y="25526"/>
                          <a:pt x="0" y="57025"/>
                        </a:cubicBezTo>
                        <a:lnTo>
                          <a:pt x="0" y="1438167"/>
                        </a:lnTo>
                        <a:cubicBezTo>
                          <a:pt x="0" y="1469665"/>
                          <a:pt x="25526" y="1495191"/>
                          <a:pt x="57025" y="1495191"/>
                        </a:cubicBezTo>
                        <a:lnTo>
                          <a:pt x="2566215" y="1495191"/>
                        </a:lnTo>
                        <a:cubicBezTo>
                          <a:pt x="2597714" y="1495191"/>
                          <a:pt x="2623240" y="1469665"/>
                          <a:pt x="2623240" y="1438167"/>
                        </a:cubicBezTo>
                        <a:lnTo>
                          <a:pt x="2623240" y="57025"/>
                        </a:lnTo>
                        <a:cubicBezTo>
                          <a:pt x="2623240" y="25526"/>
                          <a:pt x="2597716" y="0"/>
                          <a:pt x="2566215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任意多边形: 形状 200"/>
                  <p:cNvSpPr/>
                  <p:nvPr/>
                </p:nvSpPr>
                <p:spPr>
                  <a:xfrm>
                    <a:off x="3390340" y="1033364"/>
                    <a:ext cx="2623239" cy="1495191"/>
                  </a:xfrm>
                  <a:custGeom>
                    <a:avLst/>
                    <a:gdLst>
                      <a:gd name="connsiteX0" fmla="*/ 2566215 w 2623239"/>
                      <a:gd name="connsiteY0" fmla="*/ 0 h 1495191"/>
                      <a:gd name="connsiteX1" fmla="*/ 57025 w 2623239"/>
                      <a:gd name="connsiteY1" fmla="*/ 0 h 1495191"/>
                      <a:gd name="connsiteX2" fmla="*/ 0 w 2623239"/>
                      <a:gd name="connsiteY2" fmla="*/ 57025 h 1495191"/>
                      <a:gd name="connsiteX3" fmla="*/ 0 w 2623239"/>
                      <a:gd name="connsiteY3" fmla="*/ 1438167 h 1495191"/>
                      <a:gd name="connsiteX4" fmla="*/ 57025 w 2623239"/>
                      <a:gd name="connsiteY4" fmla="*/ 1495191 h 1495191"/>
                      <a:gd name="connsiteX5" fmla="*/ 2566215 w 2623239"/>
                      <a:gd name="connsiteY5" fmla="*/ 1495191 h 1495191"/>
                      <a:gd name="connsiteX6" fmla="*/ 2623240 w 2623239"/>
                      <a:gd name="connsiteY6" fmla="*/ 1438167 h 1495191"/>
                      <a:gd name="connsiteX7" fmla="*/ 2623240 w 2623239"/>
                      <a:gd name="connsiteY7" fmla="*/ 57025 h 1495191"/>
                      <a:gd name="connsiteX8" fmla="*/ 2566215 w 2623239"/>
                      <a:gd name="connsiteY8" fmla="*/ 0 h 14951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623239" h="1495191">
                        <a:moveTo>
                          <a:pt x="2566215" y="0"/>
                        </a:moveTo>
                        <a:lnTo>
                          <a:pt x="57025" y="0"/>
                        </a:lnTo>
                        <a:cubicBezTo>
                          <a:pt x="25526" y="0"/>
                          <a:pt x="0" y="25526"/>
                          <a:pt x="0" y="57025"/>
                        </a:cubicBezTo>
                        <a:lnTo>
                          <a:pt x="0" y="1438167"/>
                        </a:lnTo>
                        <a:cubicBezTo>
                          <a:pt x="0" y="1469665"/>
                          <a:pt x="25526" y="1495191"/>
                          <a:pt x="57025" y="1495191"/>
                        </a:cubicBezTo>
                        <a:lnTo>
                          <a:pt x="2566215" y="1495191"/>
                        </a:lnTo>
                        <a:cubicBezTo>
                          <a:pt x="2597714" y="1495191"/>
                          <a:pt x="2623240" y="1469665"/>
                          <a:pt x="2623240" y="1438167"/>
                        </a:cubicBezTo>
                        <a:lnTo>
                          <a:pt x="2623240" y="57025"/>
                        </a:lnTo>
                        <a:cubicBezTo>
                          <a:pt x="2623240" y="25526"/>
                          <a:pt x="2597716" y="0"/>
                          <a:pt x="2566215" y="0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76" name="组合 175"/>
                <p:cNvGrpSpPr/>
                <p:nvPr/>
              </p:nvGrpSpPr>
              <p:grpSpPr>
                <a:xfrm>
                  <a:off x="3518723" y="1490454"/>
                  <a:ext cx="2393448" cy="624075"/>
                  <a:chOff x="3518723" y="1490454"/>
                  <a:chExt cx="2393448" cy="624075"/>
                </a:xfrm>
              </p:grpSpPr>
              <p:sp>
                <p:nvSpPr>
                  <p:cNvPr id="198" name="任意多边形: 形状 197"/>
                  <p:cNvSpPr/>
                  <p:nvPr/>
                </p:nvSpPr>
                <p:spPr>
                  <a:xfrm>
                    <a:off x="3518723" y="1490454"/>
                    <a:ext cx="2393448" cy="624075"/>
                  </a:xfrm>
                  <a:custGeom>
                    <a:avLst/>
                    <a:gdLst>
                      <a:gd name="connsiteX0" fmla="*/ 2336240 w 2393448"/>
                      <a:gd name="connsiteY0" fmla="*/ 0 h 624075"/>
                      <a:gd name="connsiteX1" fmla="*/ 57207 w 2393448"/>
                      <a:gd name="connsiteY1" fmla="*/ 0 h 624075"/>
                      <a:gd name="connsiteX2" fmla="*/ 0 w 2393448"/>
                      <a:gd name="connsiteY2" fmla="*/ 57209 h 624075"/>
                      <a:gd name="connsiteX3" fmla="*/ 0 w 2393448"/>
                      <a:gd name="connsiteY3" fmla="*/ 566866 h 624075"/>
                      <a:gd name="connsiteX4" fmla="*/ 57207 w 2393448"/>
                      <a:gd name="connsiteY4" fmla="*/ 624076 h 624075"/>
                      <a:gd name="connsiteX5" fmla="*/ 2336240 w 2393448"/>
                      <a:gd name="connsiteY5" fmla="*/ 624076 h 624075"/>
                      <a:gd name="connsiteX6" fmla="*/ 2393449 w 2393448"/>
                      <a:gd name="connsiteY6" fmla="*/ 566866 h 624075"/>
                      <a:gd name="connsiteX7" fmla="*/ 2393449 w 2393448"/>
                      <a:gd name="connsiteY7" fmla="*/ 57209 h 624075"/>
                      <a:gd name="connsiteX8" fmla="*/ 2336240 w 2393448"/>
                      <a:gd name="connsiteY8" fmla="*/ 0 h 624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3448" h="624075">
                        <a:moveTo>
                          <a:pt x="2336240" y="0"/>
                        </a:moveTo>
                        <a:lnTo>
                          <a:pt x="57207" y="0"/>
                        </a:lnTo>
                        <a:cubicBezTo>
                          <a:pt x="25744" y="0"/>
                          <a:pt x="0" y="25744"/>
                          <a:pt x="0" y="57209"/>
                        </a:cubicBezTo>
                        <a:lnTo>
                          <a:pt x="0" y="566866"/>
                        </a:lnTo>
                        <a:cubicBezTo>
                          <a:pt x="0" y="598330"/>
                          <a:pt x="25744" y="624076"/>
                          <a:pt x="57207" y="624076"/>
                        </a:cubicBezTo>
                        <a:lnTo>
                          <a:pt x="2336240" y="624076"/>
                        </a:lnTo>
                        <a:cubicBezTo>
                          <a:pt x="2367705" y="624076"/>
                          <a:pt x="2393449" y="598332"/>
                          <a:pt x="2393449" y="566866"/>
                        </a:cubicBezTo>
                        <a:lnTo>
                          <a:pt x="2393449" y="57209"/>
                        </a:lnTo>
                        <a:cubicBezTo>
                          <a:pt x="2393449" y="25744"/>
                          <a:pt x="2367705" y="0"/>
                          <a:pt x="233624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任意多边形: 形状 198"/>
                  <p:cNvSpPr/>
                  <p:nvPr/>
                </p:nvSpPr>
                <p:spPr>
                  <a:xfrm>
                    <a:off x="3518723" y="1490454"/>
                    <a:ext cx="2393448" cy="624075"/>
                  </a:xfrm>
                  <a:custGeom>
                    <a:avLst/>
                    <a:gdLst>
                      <a:gd name="connsiteX0" fmla="*/ 2336240 w 2393448"/>
                      <a:gd name="connsiteY0" fmla="*/ 0 h 624075"/>
                      <a:gd name="connsiteX1" fmla="*/ 57207 w 2393448"/>
                      <a:gd name="connsiteY1" fmla="*/ 0 h 624075"/>
                      <a:gd name="connsiteX2" fmla="*/ 0 w 2393448"/>
                      <a:gd name="connsiteY2" fmla="*/ 57209 h 624075"/>
                      <a:gd name="connsiteX3" fmla="*/ 0 w 2393448"/>
                      <a:gd name="connsiteY3" fmla="*/ 566866 h 624075"/>
                      <a:gd name="connsiteX4" fmla="*/ 57207 w 2393448"/>
                      <a:gd name="connsiteY4" fmla="*/ 624076 h 624075"/>
                      <a:gd name="connsiteX5" fmla="*/ 2336240 w 2393448"/>
                      <a:gd name="connsiteY5" fmla="*/ 624076 h 624075"/>
                      <a:gd name="connsiteX6" fmla="*/ 2393449 w 2393448"/>
                      <a:gd name="connsiteY6" fmla="*/ 566866 h 624075"/>
                      <a:gd name="connsiteX7" fmla="*/ 2393449 w 2393448"/>
                      <a:gd name="connsiteY7" fmla="*/ 57209 h 624075"/>
                      <a:gd name="connsiteX8" fmla="*/ 2336240 w 2393448"/>
                      <a:gd name="connsiteY8" fmla="*/ 0 h 6240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393448" h="624075">
                        <a:moveTo>
                          <a:pt x="2336240" y="0"/>
                        </a:moveTo>
                        <a:lnTo>
                          <a:pt x="57207" y="0"/>
                        </a:lnTo>
                        <a:cubicBezTo>
                          <a:pt x="25744" y="0"/>
                          <a:pt x="0" y="25744"/>
                          <a:pt x="0" y="57209"/>
                        </a:cubicBezTo>
                        <a:lnTo>
                          <a:pt x="0" y="566866"/>
                        </a:lnTo>
                        <a:cubicBezTo>
                          <a:pt x="0" y="598330"/>
                          <a:pt x="25744" y="624076"/>
                          <a:pt x="57207" y="624076"/>
                        </a:cubicBezTo>
                        <a:lnTo>
                          <a:pt x="2336240" y="624076"/>
                        </a:lnTo>
                        <a:cubicBezTo>
                          <a:pt x="2367705" y="624076"/>
                          <a:pt x="2393449" y="598332"/>
                          <a:pt x="2393449" y="566866"/>
                        </a:cubicBezTo>
                        <a:lnTo>
                          <a:pt x="2393449" y="57209"/>
                        </a:lnTo>
                        <a:cubicBezTo>
                          <a:pt x="2393449" y="25744"/>
                          <a:pt x="2367705" y="0"/>
                          <a:pt x="2336240" y="0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77" name="组合 176"/>
                <p:cNvGrpSpPr/>
                <p:nvPr/>
              </p:nvGrpSpPr>
              <p:grpSpPr>
                <a:xfrm>
                  <a:off x="3379936" y="1022960"/>
                  <a:ext cx="2644045" cy="130112"/>
                  <a:chOff x="3379936" y="1022960"/>
                  <a:chExt cx="2644045" cy="130112"/>
                </a:xfrm>
              </p:grpSpPr>
              <p:sp>
                <p:nvSpPr>
                  <p:cNvPr id="196" name="任意多边形: 形状 195"/>
                  <p:cNvSpPr/>
                  <p:nvPr/>
                </p:nvSpPr>
                <p:spPr>
                  <a:xfrm>
                    <a:off x="3385138" y="1028164"/>
                    <a:ext cx="2633643" cy="119709"/>
                  </a:xfrm>
                  <a:custGeom>
                    <a:avLst/>
                    <a:gdLst>
                      <a:gd name="connsiteX0" fmla="*/ 2571418 w 2633643"/>
                      <a:gd name="connsiteY0" fmla="*/ 0 h 119709"/>
                      <a:gd name="connsiteX1" fmla="*/ 62225 w 2633643"/>
                      <a:gd name="connsiteY1" fmla="*/ 0 h 119709"/>
                      <a:gd name="connsiteX2" fmla="*/ 0 w 2633643"/>
                      <a:gd name="connsiteY2" fmla="*/ 62225 h 119709"/>
                      <a:gd name="connsiteX3" fmla="*/ 0 w 2633643"/>
                      <a:gd name="connsiteY3" fmla="*/ 119709 h 119709"/>
                      <a:gd name="connsiteX4" fmla="*/ 2633643 w 2633643"/>
                      <a:gd name="connsiteY4" fmla="*/ 119709 h 119709"/>
                      <a:gd name="connsiteX5" fmla="*/ 2633643 w 2633643"/>
                      <a:gd name="connsiteY5" fmla="*/ 62225 h 119709"/>
                      <a:gd name="connsiteX6" fmla="*/ 2571418 w 2633643"/>
                      <a:gd name="connsiteY6" fmla="*/ 0 h 119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633643" h="119709">
                        <a:moveTo>
                          <a:pt x="2571418" y="0"/>
                        </a:moveTo>
                        <a:lnTo>
                          <a:pt x="62225" y="0"/>
                        </a:lnTo>
                        <a:cubicBezTo>
                          <a:pt x="27913" y="0"/>
                          <a:pt x="0" y="27913"/>
                          <a:pt x="0" y="62225"/>
                        </a:cubicBezTo>
                        <a:lnTo>
                          <a:pt x="0" y="119709"/>
                        </a:lnTo>
                        <a:lnTo>
                          <a:pt x="2633643" y="119709"/>
                        </a:lnTo>
                        <a:lnTo>
                          <a:pt x="2633643" y="62225"/>
                        </a:lnTo>
                        <a:cubicBezTo>
                          <a:pt x="2633643" y="27913"/>
                          <a:pt x="2605730" y="0"/>
                          <a:pt x="257141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7" name="任意多边形: 形状 196"/>
                  <p:cNvSpPr/>
                  <p:nvPr/>
                </p:nvSpPr>
                <p:spPr>
                  <a:xfrm>
                    <a:off x="3379936" y="1022960"/>
                    <a:ext cx="2644045" cy="130112"/>
                  </a:xfrm>
                  <a:custGeom>
                    <a:avLst/>
                    <a:gdLst>
                      <a:gd name="connsiteX0" fmla="*/ 2576619 w 2644045"/>
                      <a:gd name="connsiteY0" fmla="*/ 0 h 130112"/>
                      <a:gd name="connsiteX1" fmla="*/ 67426 w 2644045"/>
                      <a:gd name="connsiteY1" fmla="*/ 0 h 130112"/>
                      <a:gd name="connsiteX2" fmla="*/ 0 w 2644045"/>
                      <a:gd name="connsiteY2" fmla="*/ 67428 h 130112"/>
                      <a:gd name="connsiteX3" fmla="*/ 0 w 2644045"/>
                      <a:gd name="connsiteY3" fmla="*/ 119712 h 130112"/>
                      <a:gd name="connsiteX4" fmla="*/ 0 w 2644045"/>
                      <a:gd name="connsiteY4" fmla="*/ 130113 h 130112"/>
                      <a:gd name="connsiteX5" fmla="*/ 10401 w 2644045"/>
                      <a:gd name="connsiteY5" fmla="*/ 130113 h 130112"/>
                      <a:gd name="connsiteX6" fmla="*/ 2633643 w 2644045"/>
                      <a:gd name="connsiteY6" fmla="*/ 130113 h 130112"/>
                      <a:gd name="connsiteX7" fmla="*/ 2644045 w 2644045"/>
                      <a:gd name="connsiteY7" fmla="*/ 130113 h 130112"/>
                      <a:gd name="connsiteX8" fmla="*/ 2644045 w 2644045"/>
                      <a:gd name="connsiteY8" fmla="*/ 119712 h 130112"/>
                      <a:gd name="connsiteX9" fmla="*/ 2644045 w 2644045"/>
                      <a:gd name="connsiteY9" fmla="*/ 67428 h 130112"/>
                      <a:gd name="connsiteX10" fmla="*/ 2576619 w 2644045"/>
                      <a:gd name="connsiteY10" fmla="*/ 0 h 130112"/>
                      <a:gd name="connsiteX11" fmla="*/ 2633643 w 2644045"/>
                      <a:gd name="connsiteY11" fmla="*/ 119712 h 130112"/>
                      <a:gd name="connsiteX12" fmla="*/ 10401 w 2644045"/>
                      <a:gd name="connsiteY12" fmla="*/ 119712 h 130112"/>
                      <a:gd name="connsiteX13" fmla="*/ 10401 w 2644045"/>
                      <a:gd name="connsiteY13" fmla="*/ 67428 h 130112"/>
                      <a:gd name="connsiteX14" fmla="*/ 67426 w 2644045"/>
                      <a:gd name="connsiteY14" fmla="*/ 10404 h 130112"/>
                      <a:gd name="connsiteX15" fmla="*/ 2576617 w 2644045"/>
                      <a:gd name="connsiteY15" fmla="*/ 10404 h 130112"/>
                      <a:gd name="connsiteX16" fmla="*/ 2633643 w 2644045"/>
                      <a:gd name="connsiteY16" fmla="*/ 67428 h 130112"/>
                      <a:gd name="connsiteX17" fmla="*/ 2633643 w 2644045"/>
                      <a:gd name="connsiteY17" fmla="*/ 119712 h 130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2644045" h="130112">
                        <a:moveTo>
                          <a:pt x="2576619" y="0"/>
                        </a:moveTo>
                        <a:lnTo>
                          <a:pt x="67426" y="0"/>
                        </a:lnTo>
                        <a:cubicBezTo>
                          <a:pt x="30248" y="0"/>
                          <a:pt x="0" y="30248"/>
                          <a:pt x="0" y="67428"/>
                        </a:cubicBezTo>
                        <a:lnTo>
                          <a:pt x="0" y="119712"/>
                        </a:lnTo>
                        <a:lnTo>
                          <a:pt x="0" y="130113"/>
                        </a:lnTo>
                        <a:lnTo>
                          <a:pt x="10401" y="130113"/>
                        </a:lnTo>
                        <a:lnTo>
                          <a:pt x="2633643" y="130113"/>
                        </a:lnTo>
                        <a:lnTo>
                          <a:pt x="2644045" y="130113"/>
                        </a:lnTo>
                        <a:lnTo>
                          <a:pt x="2644045" y="119712"/>
                        </a:lnTo>
                        <a:lnTo>
                          <a:pt x="2644045" y="67428"/>
                        </a:lnTo>
                        <a:cubicBezTo>
                          <a:pt x="2644045" y="30250"/>
                          <a:pt x="2613797" y="0"/>
                          <a:pt x="2576619" y="0"/>
                        </a:cubicBezTo>
                        <a:close/>
                        <a:moveTo>
                          <a:pt x="2633643" y="119712"/>
                        </a:moveTo>
                        <a:lnTo>
                          <a:pt x="10401" y="119712"/>
                        </a:lnTo>
                        <a:lnTo>
                          <a:pt x="10401" y="67428"/>
                        </a:lnTo>
                        <a:cubicBezTo>
                          <a:pt x="10401" y="35930"/>
                          <a:pt x="35928" y="10404"/>
                          <a:pt x="67426" y="10404"/>
                        </a:cubicBezTo>
                        <a:lnTo>
                          <a:pt x="2576617" y="10404"/>
                        </a:lnTo>
                        <a:cubicBezTo>
                          <a:pt x="2608118" y="10404"/>
                          <a:pt x="2633643" y="35930"/>
                          <a:pt x="2633643" y="67428"/>
                        </a:cubicBezTo>
                        <a:lnTo>
                          <a:pt x="2633643" y="1197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78" name="组合 177"/>
                <p:cNvGrpSpPr/>
                <p:nvPr/>
              </p:nvGrpSpPr>
              <p:grpSpPr>
                <a:xfrm>
                  <a:off x="5672103" y="791306"/>
                  <a:ext cx="737691" cy="555268"/>
                  <a:chOff x="5672103" y="791306"/>
                  <a:chExt cx="737691" cy="555268"/>
                </a:xfrm>
              </p:grpSpPr>
              <p:grpSp>
                <p:nvGrpSpPr>
                  <p:cNvPr id="190" name="组合 189"/>
                  <p:cNvGrpSpPr/>
                  <p:nvPr/>
                </p:nvGrpSpPr>
                <p:grpSpPr>
                  <a:xfrm>
                    <a:off x="5672103" y="791306"/>
                    <a:ext cx="737691" cy="555268"/>
                    <a:chOff x="5672103" y="791306"/>
                    <a:chExt cx="737691" cy="555268"/>
                  </a:xfrm>
                </p:grpSpPr>
                <p:sp>
                  <p:nvSpPr>
                    <p:cNvPr id="194" name="任意多边形: 形状 193"/>
                    <p:cNvSpPr/>
                    <p:nvPr/>
                  </p:nvSpPr>
                  <p:spPr>
                    <a:xfrm>
                      <a:off x="5680163" y="802360"/>
                      <a:ext cx="717765" cy="534222"/>
                    </a:xfrm>
                    <a:custGeom>
                      <a:avLst/>
                      <a:gdLst>
                        <a:gd name="connsiteX0" fmla="*/ 436124 w 717765"/>
                        <a:gd name="connsiteY0" fmla="*/ 20988 h 534222"/>
                        <a:gd name="connsiteX1" fmla="*/ 387797 w 717765"/>
                        <a:gd name="connsiteY1" fmla="*/ 11611 h 534222"/>
                        <a:gd name="connsiteX2" fmla="*/ 139135 w 717765"/>
                        <a:gd name="connsiteY2" fmla="*/ 47981 h 534222"/>
                        <a:gd name="connsiteX3" fmla="*/ 2929 w 717765"/>
                        <a:gd name="connsiteY3" fmla="*/ 259176 h 534222"/>
                        <a:gd name="connsiteX4" fmla="*/ 3013 w 717765"/>
                        <a:gd name="connsiteY4" fmla="*/ 333399 h 534222"/>
                        <a:gd name="connsiteX5" fmla="*/ 163972 w 717765"/>
                        <a:gd name="connsiteY5" fmla="*/ 509441 h 534222"/>
                        <a:gd name="connsiteX6" fmla="*/ 410528 w 717765"/>
                        <a:gd name="connsiteY6" fmla="*/ 528535 h 534222"/>
                        <a:gd name="connsiteX7" fmla="*/ 571596 w 717765"/>
                        <a:gd name="connsiteY7" fmla="*/ 490531 h 534222"/>
                        <a:gd name="connsiteX8" fmla="*/ 694603 w 717765"/>
                        <a:gd name="connsiteY8" fmla="*/ 383453 h 534222"/>
                        <a:gd name="connsiteX9" fmla="*/ 664810 w 717765"/>
                        <a:gd name="connsiteY9" fmla="*/ 136543 h 534222"/>
                        <a:gd name="connsiteX10" fmla="*/ 436124 w 717765"/>
                        <a:gd name="connsiteY10" fmla="*/ 20988 h 534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717765" h="534222">
                          <a:moveTo>
                            <a:pt x="436124" y="20988"/>
                          </a:moveTo>
                          <a:lnTo>
                            <a:pt x="387797" y="11611"/>
                          </a:lnTo>
                          <a:cubicBezTo>
                            <a:pt x="304827" y="-12352"/>
                            <a:pt x="211768" y="1258"/>
                            <a:pt x="139135" y="47981"/>
                          </a:cubicBezTo>
                          <a:cubicBezTo>
                            <a:pt x="66502" y="94701"/>
                            <a:pt x="15529" y="173737"/>
                            <a:pt x="2929" y="259176"/>
                          </a:cubicBezTo>
                          <a:cubicBezTo>
                            <a:pt x="-695" y="283757"/>
                            <a:pt x="-1278" y="308925"/>
                            <a:pt x="3013" y="333399"/>
                          </a:cubicBezTo>
                          <a:cubicBezTo>
                            <a:pt x="17386" y="415361"/>
                            <a:pt x="86078" y="480164"/>
                            <a:pt x="163972" y="509441"/>
                          </a:cubicBezTo>
                          <a:cubicBezTo>
                            <a:pt x="241865" y="538717"/>
                            <a:pt x="327818" y="537659"/>
                            <a:pt x="410528" y="528535"/>
                          </a:cubicBezTo>
                          <a:cubicBezTo>
                            <a:pt x="465576" y="522462"/>
                            <a:pt x="520891" y="512804"/>
                            <a:pt x="571596" y="490531"/>
                          </a:cubicBezTo>
                          <a:cubicBezTo>
                            <a:pt x="622301" y="468257"/>
                            <a:pt x="668468" y="432281"/>
                            <a:pt x="694603" y="383453"/>
                          </a:cubicBezTo>
                          <a:cubicBezTo>
                            <a:pt x="736019" y="306077"/>
                            <a:pt x="719353" y="205301"/>
                            <a:pt x="664810" y="136543"/>
                          </a:cubicBezTo>
                          <a:cubicBezTo>
                            <a:pt x="610271" y="67783"/>
                            <a:pt x="523484" y="29385"/>
                            <a:pt x="436124" y="20988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95" name="任意多边形: 形状 194"/>
                    <p:cNvSpPr/>
                    <p:nvPr/>
                  </p:nvSpPr>
                  <p:spPr>
                    <a:xfrm>
                      <a:off x="5672103" y="791306"/>
                      <a:ext cx="737691" cy="555268"/>
                    </a:xfrm>
                    <a:custGeom>
                      <a:avLst/>
                      <a:gdLst>
                        <a:gd name="connsiteX0" fmla="*/ 642202 w 737691"/>
                        <a:gd name="connsiteY0" fmla="*/ 98647 h 555268"/>
                        <a:gd name="connsiteX1" fmla="*/ 444184 w 737691"/>
                        <a:gd name="connsiteY1" fmla="*/ 17779 h 555268"/>
                        <a:gd name="connsiteX2" fmla="*/ 444184 w 737691"/>
                        <a:gd name="connsiteY2" fmla="*/ 46302 h 555268"/>
                        <a:gd name="connsiteX3" fmla="*/ 707461 w 737691"/>
                        <a:gd name="connsiteY3" fmla="*/ 245883 h 555268"/>
                        <a:gd name="connsiteX4" fmla="*/ 679941 w 737691"/>
                        <a:gd name="connsiteY4" fmla="*/ 409259 h 555268"/>
                        <a:gd name="connsiteX5" fmla="*/ 527682 w 737691"/>
                        <a:gd name="connsiteY5" fmla="*/ 508410 h 555268"/>
                        <a:gd name="connsiteX6" fmla="*/ 324178 w 737691"/>
                        <a:gd name="connsiteY6" fmla="*/ 535853 h 555268"/>
                        <a:gd name="connsiteX7" fmla="*/ 134947 w 737691"/>
                        <a:gd name="connsiteY7" fmla="*/ 493894 h 555268"/>
                        <a:gd name="connsiteX8" fmla="*/ 25134 w 737691"/>
                        <a:gd name="connsiteY8" fmla="*/ 367803 h 555268"/>
                        <a:gd name="connsiteX9" fmla="*/ 47858 w 737691"/>
                        <a:gd name="connsiteY9" fmla="*/ 184220 h 555268"/>
                        <a:gd name="connsiteX10" fmla="*/ 186427 w 737691"/>
                        <a:gd name="connsiteY10" fmla="*/ 50528 h 555268"/>
                        <a:gd name="connsiteX11" fmla="*/ 393883 w 737691"/>
                        <a:gd name="connsiteY11" fmla="*/ 29834 h 555268"/>
                        <a:gd name="connsiteX12" fmla="*/ 397838 w 737691"/>
                        <a:gd name="connsiteY12" fmla="*/ 15493 h 555268"/>
                        <a:gd name="connsiteX13" fmla="*/ 50423 w 737691"/>
                        <a:gd name="connsiteY13" fmla="*/ 139595 h 555268"/>
                        <a:gd name="connsiteX14" fmla="*/ 1133 w 737691"/>
                        <a:gd name="connsiteY14" fmla="*/ 329691 h 555268"/>
                        <a:gd name="connsiteX15" fmla="*/ 87115 w 737691"/>
                        <a:gd name="connsiteY15" fmla="*/ 481108 h 555268"/>
                        <a:gd name="connsiteX16" fmla="*/ 267718 w 737691"/>
                        <a:gd name="connsiteY16" fmla="*/ 551505 h 555268"/>
                        <a:gd name="connsiteX17" fmla="*/ 492056 w 737691"/>
                        <a:gd name="connsiteY17" fmla="*/ 539697 h 555268"/>
                        <a:gd name="connsiteX18" fmla="*/ 674830 w 737691"/>
                        <a:gd name="connsiteY18" fmla="*/ 451025 h 555268"/>
                        <a:gd name="connsiteX19" fmla="*/ 737098 w 737691"/>
                        <a:gd name="connsiteY19" fmla="*/ 281465 h 555268"/>
                        <a:gd name="connsiteX20" fmla="*/ 642202 w 737691"/>
                        <a:gd name="connsiteY20" fmla="*/ 98647 h 555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</a:cxnLst>
                      <a:rect l="l" t="t" r="r" b="b"/>
                      <a:pathLst>
                        <a:path w="737691" h="555268">
                          <a:moveTo>
                            <a:pt x="642202" y="98647"/>
                          </a:moveTo>
                          <a:cubicBezTo>
                            <a:pt x="586059" y="51733"/>
                            <a:pt x="516408" y="25862"/>
                            <a:pt x="444184" y="17779"/>
                          </a:cubicBezTo>
                          <a:cubicBezTo>
                            <a:pt x="426094" y="15755"/>
                            <a:pt x="425911" y="44642"/>
                            <a:pt x="444184" y="46302"/>
                          </a:cubicBezTo>
                          <a:cubicBezTo>
                            <a:pt x="561401" y="56960"/>
                            <a:pt x="678101" y="125461"/>
                            <a:pt x="707461" y="245883"/>
                          </a:cubicBezTo>
                          <a:cubicBezTo>
                            <a:pt x="721098" y="301821"/>
                            <a:pt x="713272" y="361616"/>
                            <a:pt x="679941" y="409259"/>
                          </a:cubicBezTo>
                          <a:cubicBezTo>
                            <a:pt x="644213" y="460329"/>
                            <a:pt x="586336" y="491416"/>
                            <a:pt x="527682" y="508410"/>
                          </a:cubicBezTo>
                          <a:cubicBezTo>
                            <a:pt x="462569" y="527276"/>
                            <a:pt x="391877" y="535587"/>
                            <a:pt x="324178" y="535853"/>
                          </a:cubicBezTo>
                          <a:cubicBezTo>
                            <a:pt x="259200" y="536108"/>
                            <a:pt x="192262" y="526122"/>
                            <a:pt x="134947" y="493894"/>
                          </a:cubicBezTo>
                          <a:cubicBezTo>
                            <a:pt x="85655" y="466176"/>
                            <a:pt x="42932" y="422355"/>
                            <a:pt x="25134" y="367803"/>
                          </a:cubicBezTo>
                          <a:cubicBezTo>
                            <a:pt x="5978" y="309099"/>
                            <a:pt x="17997" y="237688"/>
                            <a:pt x="47858" y="184220"/>
                          </a:cubicBezTo>
                          <a:cubicBezTo>
                            <a:pt x="79747" y="127120"/>
                            <a:pt x="126960" y="78629"/>
                            <a:pt x="186427" y="50528"/>
                          </a:cubicBezTo>
                          <a:cubicBezTo>
                            <a:pt x="251166" y="19936"/>
                            <a:pt x="324406" y="15383"/>
                            <a:pt x="393883" y="29834"/>
                          </a:cubicBezTo>
                          <a:cubicBezTo>
                            <a:pt x="403300" y="31792"/>
                            <a:pt x="406845" y="18705"/>
                            <a:pt x="397838" y="15493"/>
                          </a:cubicBezTo>
                          <a:cubicBezTo>
                            <a:pt x="270439" y="-29926"/>
                            <a:pt x="122940" y="28414"/>
                            <a:pt x="50423" y="139595"/>
                          </a:cubicBezTo>
                          <a:cubicBezTo>
                            <a:pt x="15051" y="193825"/>
                            <a:pt x="-5134" y="265078"/>
                            <a:pt x="1133" y="329691"/>
                          </a:cubicBezTo>
                          <a:cubicBezTo>
                            <a:pt x="6989" y="390068"/>
                            <a:pt x="40503" y="443362"/>
                            <a:pt x="87115" y="481108"/>
                          </a:cubicBezTo>
                          <a:cubicBezTo>
                            <a:pt x="138932" y="523069"/>
                            <a:pt x="201984" y="544188"/>
                            <a:pt x="267718" y="551505"/>
                          </a:cubicBezTo>
                          <a:cubicBezTo>
                            <a:pt x="341356" y="559702"/>
                            <a:pt x="419456" y="553947"/>
                            <a:pt x="492056" y="539697"/>
                          </a:cubicBezTo>
                          <a:cubicBezTo>
                            <a:pt x="559212" y="526515"/>
                            <a:pt x="625919" y="500455"/>
                            <a:pt x="674830" y="451025"/>
                          </a:cubicBezTo>
                          <a:cubicBezTo>
                            <a:pt x="719456" y="405929"/>
                            <a:pt x="741698" y="344699"/>
                            <a:pt x="737098" y="281465"/>
                          </a:cubicBezTo>
                          <a:cubicBezTo>
                            <a:pt x="731910" y="210214"/>
                            <a:pt x="696868" y="144325"/>
                            <a:pt x="642202" y="98647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91" name="任意多边形: 形状 190"/>
                  <p:cNvSpPr/>
                  <p:nvPr/>
                </p:nvSpPr>
                <p:spPr>
                  <a:xfrm>
                    <a:off x="5820365" y="1033079"/>
                    <a:ext cx="91806" cy="91620"/>
                  </a:xfrm>
                  <a:custGeom>
                    <a:avLst/>
                    <a:gdLst>
                      <a:gd name="connsiteX0" fmla="*/ 68254 w 91806"/>
                      <a:gd name="connsiteY0" fmla="*/ 5723 h 91620"/>
                      <a:gd name="connsiteX1" fmla="*/ 16918 w 91806"/>
                      <a:gd name="connsiteY1" fmla="*/ 11750 h 91620"/>
                      <a:gd name="connsiteX2" fmla="*/ 11113 w 91806"/>
                      <a:gd name="connsiteY2" fmla="*/ 16452 h 91620"/>
                      <a:gd name="connsiteX3" fmla="*/ 8563 w 91806"/>
                      <a:gd name="connsiteY3" fmla="*/ 70797 h 91620"/>
                      <a:gd name="connsiteX4" fmla="*/ 62295 w 91806"/>
                      <a:gd name="connsiteY4" fmla="*/ 88624 h 91620"/>
                      <a:gd name="connsiteX5" fmla="*/ 68254 w 91806"/>
                      <a:gd name="connsiteY5" fmla="*/ 5723 h 916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1806" h="91620">
                        <a:moveTo>
                          <a:pt x="68254" y="5723"/>
                        </a:moveTo>
                        <a:cubicBezTo>
                          <a:pt x="50663" y="-4528"/>
                          <a:pt x="30551" y="-86"/>
                          <a:pt x="16918" y="11750"/>
                        </a:cubicBezTo>
                        <a:cubicBezTo>
                          <a:pt x="14841" y="13087"/>
                          <a:pt x="12894" y="14656"/>
                          <a:pt x="11113" y="16452"/>
                        </a:cubicBezTo>
                        <a:cubicBezTo>
                          <a:pt x="-3588" y="31294"/>
                          <a:pt x="-2937" y="55053"/>
                          <a:pt x="8563" y="70797"/>
                        </a:cubicBezTo>
                        <a:cubicBezTo>
                          <a:pt x="19448" y="87685"/>
                          <a:pt x="41669" y="96700"/>
                          <a:pt x="62295" y="88624"/>
                        </a:cubicBezTo>
                        <a:cubicBezTo>
                          <a:pt x="98887" y="74297"/>
                          <a:pt x="102116" y="25458"/>
                          <a:pt x="68254" y="572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2" name="任意多边形: 形状 191"/>
                  <p:cNvSpPr/>
                  <p:nvPr/>
                </p:nvSpPr>
                <p:spPr>
                  <a:xfrm>
                    <a:off x="5981230" y="1053796"/>
                    <a:ext cx="71525" cy="70711"/>
                  </a:xfrm>
                  <a:custGeom>
                    <a:avLst/>
                    <a:gdLst>
                      <a:gd name="connsiteX0" fmla="*/ 35809 w 71525"/>
                      <a:gd name="connsiteY0" fmla="*/ 1 h 70711"/>
                      <a:gd name="connsiteX1" fmla="*/ 1341 w 71525"/>
                      <a:gd name="connsiteY1" fmla="*/ 25312 h 70711"/>
                      <a:gd name="connsiteX2" fmla="*/ 17191 w 71525"/>
                      <a:gd name="connsiteY2" fmla="*/ 65627 h 70711"/>
                      <a:gd name="connsiteX3" fmla="*/ 52259 w 71525"/>
                      <a:gd name="connsiteY3" fmla="*/ 65950 h 70711"/>
                      <a:gd name="connsiteX4" fmla="*/ 53277 w 71525"/>
                      <a:gd name="connsiteY4" fmla="*/ 65482 h 70711"/>
                      <a:gd name="connsiteX5" fmla="*/ 70152 w 71525"/>
                      <a:gd name="connsiteY5" fmla="*/ 25712 h 70711"/>
                      <a:gd name="connsiteX6" fmla="*/ 35809 w 71525"/>
                      <a:gd name="connsiteY6" fmla="*/ 1 h 707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1525" h="70711">
                        <a:moveTo>
                          <a:pt x="35809" y="1"/>
                        </a:moveTo>
                        <a:cubicBezTo>
                          <a:pt x="20660" y="113"/>
                          <a:pt x="5647" y="10624"/>
                          <a:pt x="1341" y="25312"/>
                        </a:cubicBezTo>
                        <a:cubicBezTo>
                          <a:pt x="-3117" y="40516"/>
                          <a:pt x="3888" y="57274"/>
                          <a:pt x="17191" y="65627"/>
                        </a:cubicBezTo>
                        <a:cubicBezTo>
                          <a:pt x="28109" y="72483"/>
                          <a:pt x="41621" y="72223"/>
                          <a:pt x="52259" y="65950"/>
                        </a:cubicBezTo>
                        <a:cubicBezTo>
                          <a:pt x="52598" y="65789"/>
                          <a:pt x="52943" y="65655"/>
                          <a:pt x="53277" y="65482"/>
                        </a:cubicBezTo>
                        <a:cubicBezTo>
                          <a:pt x="67650" y="58043"/>
                          <a:pt x="74706" y="41235"/>
                          <a:pt x="70152" y="25712"/>
                        </a:cubicBezTo>
                        <a:cubicBezTo>
                          <a:pt x="65689" y="10495"/>
                          <a:pt x="51659" y="-116"/>
                          <a:pt x="35809" y="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任意多边形: 形状 192"/>
                  <p:cNvSpPr/>
                  <p:nvPr/>
                </p:nvSpPr>
                <p:spPr>
                  <a:xfrm>
                    <a:off x="6121194" y="1018739"/>
                    <a:ext cx="102542" cy="96696"/>
                  </a:xfrm>
                  <a:custGeom>
                    <a:avLst/>
                    <a:gdLst>
                      <a:gd name="connsiteX0" fmla="*/ 40024 w 102542"/>
                      <a:gd name="connsiteY0" fmla="*/ 3003 h 96696"/>
                      <a:gd name="connsiteX1" fmla="*/ 26022 w 102542"/>
                      <a:gd name="connsiteY1" fmla="*/ 11996 h 96696"/>
                      <a:gd name="connsiteX2" fmla="*/ 8227 w 102542"/>
                      <a:gd name="connsiteY2" fmla="*/ 24089 h 96696"/>
                      <a:gd name="connsiteX3" fmla="*/ 15483 w 102542"/>
                      <a:gd name="connsiteY3" fmla="*/ 83189 h 96696"/>
                      <a:gd name="connsiteX4" fmla="*/ 80381 w 102542"/>
                      <a:gd name="connsiteY4" fmla="*/ 87961 h 96696"/>
                      <a:gd name="connsiteX5" fmla="*/ 97003 w 102542"/>
                      <a:gd name="connsiteY5" fmla="*/ 23674 h 96696"/>
                      <a:gd name="connsiteX6" fmla="*/ 40024 w 102542"/>
                      <a:gd name="connsiteY6" fmla="*/ 3003 h 966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2542" h="96696">
                        <a:moveTo>
                          <a:pt x="40024" y="3003"/>
                        </a:moveTo>
                        <a:cubicBezTo>
                          <a:pt x="34604" y="5085"/>
                          <a:pt x="29915" y="8193"/>
                          <a:pt x="26022" y="11996"/>
                        </a:cubicBezTo>
                        <a:cubicBezTo>
                          <a:pt x="19155" y="14136"/>
                          <a:pt x="12871" y="18201"/>
                          <a:pt x="8227" y="24089"/>
                        </a:cubicBezTo>
                        <a:cubicBezTo>
                          <a:pt x="-6096" y="42245"/>
                          <a:pt x="-465" y="67954"/>
                          <a:pt x="15483" y="83189"/>
                        </a:cubicBezTo>
                        <a:cubicBezTo>
                          <a:pt x="32649" y="99591"/>
                          <a:pt x="60875" y="100901"/>
                          <a:pt x="80381" y="87961"/>
                        </a:cubicBezTo>
                        <a:cubicBezTo>
                          <a:pt x="101240" y="74124"/>
                          <a:pt x="108716" y="45980"/>
                          <a:pt x="97003" y="23674"/>
                        </a:cubicBezTo>
                        <a:cubicBezTo>
                          <a:pt x="86395" y="3474"/>
                          <a:pt x="60969" y="-5037"/>
                          <a:pt x="40024" y="300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79" name="组合 178"/>
                <p:cNvGrpSpPr/>
                <p:nvPr/>
              </p:nvGrpSpPr>
              <p:grpSpPr>
                <a:xfrm>
                  <a:off x="3518723" y="1262856"/>
                  <a:ext cx="574438" cy="165961"/>
                  <a:chOff x="3518723" y="1262856"/>
                  <a:chExt cx="574438" cy="165961"/>
                </a:xfrm>
              </p:grpSpPr>
              <p:grpSp>
                <p:nvGrpSpPr>
                  <p:cNvPr id="182" name="组合 181"/>
                  <p:cNvGrpSpPr/>
                  <p:nvPr/>
                </p:nvGrpSpPr>
                <p:grpSpPr>
                  <a:xfrm>
                    <a:off x="3518723" y="1262856"/>
                    <a:ext cx="574438" cy="165961"/>
                    <a:chOff x="3518723" y="1262856"/>
                    <a:chExt cx="574438" cy="165961"/>
                  </a:xfrm>
                </p:grpSpPr>
                <p:sp>
                  <p:nvSpPr>
                    <p:cNvPr id="188" name="任意多边形: 形状 187"/>
                    <p:cNvSpPr/>
                    <p:nvPr/>
                  </p:nvSpPr>
                  <p:spPr>
                    <a:xfrm>
                      <a:off x="3518723" y="1262856"/>
                      <a:ext cx="574438" cy="165961"/>
                    </a:xfrm>
                    <a:custGeom>
                      <a:avLst/>
                      <a:gdLst>
                        <a:gd name="connsiteX0" fmla="*/ 528435 w 574438"/>
                        <a:gd name="connsiteY0" fmla="*/ 0 h 165961"/>
                        <a:gd name="connsiteX1" fmla="*/ 46004 w 574438"/>
                        <a:gd name="connsiteY1" fmla="*/ 0 h 165961"/>
                        <a:gd name="connsiteX2" fmla="*/ 0 w 574438"/>
                        <a:gd name="connsiteY2" fmla="*/ 46003 h 165961"/>
                        <a:gd name="connsiteX3" fmla="*/ 0 w 574438"/>
                        <a:gd name="connsiteY3" fmla="*/ 119958 h 165961"/>
                        <a:gd name="connsiteX4" fmla="*/ 46004 w 574438"/>
                        <a:gd name="connsiteY4" fmla="*/ 165961 h 165961"/>
                        <a:gd name="connsiteX5" fmla="*/ 528435 w 574438"/>
                        <a:gd name="connsiteY5" fmla="*/ 165961 h 165961"/>
                        <a:gd name="connsiteX6" fmla="*/ 574439 w 574438"/>
                        <a:gd name="connsiteY6" fmla="*/ 119958 h 165961"/>
                        <a:gd name="connsiteX7" fmla="*/ 574439 w 574438"/>
                        <a:gd name="connsiteY7" fmla="*/ 46003 h 165961"/>
                        <a:gd name="connsiteX8" fmla="*/ 528435 w 574438"/>
                        <a:gd name="connsiteY8" fmla="*/ 0 h 1659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74438" h="165961">
                          <a:moveTo>
                            <a:pt x="528435" y="0"/>
                          </a:moveTo>
                          <a:lnTo>
                            <a:pt x="46004" y="0"/>
                          </a:lnTo>
                          <a:cubicBezTo>
                            <a:pt x="20702" y="0"/>
                            <a:pt x="0" y="20701"/>
                            <a:pt x="0" y="46003"/>
                          </a:cubicBezTo>
                          <a:lnTo>
                            <a:pt x="0" y="119958"/>
                          </a:lnTo>
                          <a:cubicBezTo>
                            <a:pt x="0" y="145260"/>
                            <a:pt x="20702" y="165961"/>
                            <a:pt x="46004" y="165961"/>
                          </a:cubicBezTo>
                          <a:lnTo>
                            <a:pt x="528435" y="165961"/>
                          </a:lnTo>
                          <a:cubicBezTo>
                            <a:pt x="553738" y="165961"/>
                            <a:pt x="574439" y="145260"/>
                            <a:pt x="574439" y="119958"/>
                          </a:cubicBezTo>
                          <a:lnTo>
                            <a:pt x="574439" y="46003"/>
                          </a:lnTo>
                          <a:cubicBezTo>
                            <a:pt x="574439" y="20701"/>
                            <a:pt x="553738" y="0"/>
                            <a:pt x="528435" y="0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9" name="任意多边形: 形状 188"/>
                    <p:cNvSpPr/>
                    <p:nvPr/>
                  </p:nvSpPr>
                  <p:spPr>
                    <a:xfrm>
                      <a:off x="3518723" y="1262856"/>
                      <a:ext cx="574438" cy="165961"/>
                    </a:xfrm>
                    <a:custGeom>
                      <a:avLst/>
                      <a:gdLst>
                        <a:gd name="connsiteX0" fmla="*/ 528435 w 574438"/>
                        <a:gd name="connsiteY0" fmla="*/ 0 h 165961"/>
                        <a:gd name="connsiteX1" fmla="*/ 46004 w 574438"/>
                        <a:gd name="connsiteY1" fmla="*/ 0 h 165961"/>
                        <a:gd name="connsiteX2" fmla="*/ 0 w 574438"/>
                        <a:gd name="connsiteY2" fmla="*/ 46003 h 165961"/>
                        <a:gd name="connsiteX3" fmla="*/ 0 w 574438"/>
                        <a:gd name="connsiteY3" fmla="*/ 119958 h 165961"/>
                        <a:gd name="connsiteX4" fmla="*/ 46004 w 574438"/>
                        <a:gd name="connsiteY4" fmla="*/ 165961 h 165961"/>
                        <a:gd name="connsiteX5" fmla="*/ 528435 w 574438"/>
                        <a:gd name="connsiteY5" fmla="*/ 165961 h 165961"/>
                        <a:gd name="connsiteX6" fmla="*/ 574439 w 574438"/>
                        <a:gd name="connsiteY6" fmla="*/ 119958 h 165961"/>
                        <a:gd name="connsiteX7" fmla="*/ 574439 w 574438"/>
                        <a:gd name="connsiteY7" fmla="*/ 46003 h 165961"/>
                        <a:gd name="connsiteX8" fmla="*/ 528435 w 574438"/>
                        <a:gd name="connsiteY8" fmla="*/ 0 h 1659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574438" h="165961">
                          <a:moveTo>
                            <a:pt x="528435" y="0"/>
                          </a:moveTo>
                          <a:lnTo>
                            <a:pt x="46004" y="0"/>
                          </a:lnTo>
                          <a:cubicBezTo>
                            <a:pt x="20702" y="0"/>
                            <a:pt x="0" y="20701"/>
                            <a:pt x="0" y="46003"/>
                          </a:cubicBezTo>
                          <a:lnTo>
                            <a:pt x="0" y="119958"/>
                          </a:lnTo>
                          <a:cubicBezTo>
                            <a:pt x="0" y="145260"/>
                            <a:pt x="20702" y="165961"/>
                            <a:pt x="46004" y="165961"/>
                          </a:cubicBezTo>
                          <a:lnTo>
                            <a:pt x="528435" y="165961"/>
                          </a:lnTo>
                          <a:cubicBezTo>
                            <a:pt x="553738" y="165961"/>
                            <a:pt x="574439" y="145260"/>
                            <a:pt x="574439" y="119958"/>
                          </a:cubicBezTo>
                          <a:lnTo>
                            <a:pt x="574439" y="46003"/>
                          </a:lnTo>
                          <a:cubicBezTo>
                            <a:pt x="574439" y="20701"/>
                            <a:pt x="553738" y="0"/>
                            <a:pt x="528435" y="0"/>
                          </a:cubicBezTo>
                          <a:close/>
                        </a:path>
                      </a:pathLst>
                    </a:custGeom>
                    <a:noFill/>
                    <a:ln w="8792" cap="rnd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83" name="组合 182"/>
                  <p:cNvGrpSpPr/>
                  <p:nvPr/>
                </p:nvGrpSpPr>
                <p:grpSpPr>
                  <a:xfrm>
                    <a:off x="3655588" y="1298116"/>
                    <a:ext cx="286730" cy="95484"/>
                    <a:chOff x="3655588" y="1298116"/>
                    <a:chExt cx="286730" cy="95484"/>
                  </a:xfrm>
                  <a:solidFill>
                    <a:srgbClr val="FFFFFF"/>
                  </a:solidFill>
                </p:grpSpPr>
                <p:sp>
                  <p:nvSpPr>
                    <p:cNvPr id="184" name="任意多边形: 形状 183"/>
                    <p:cNvSpPr/>
                    <p:nvPr/>
                  </p:nvSpPr>
                  <p:spPr>
                    <a:xfrm>
                      <a:off x="3655588" y="1298116"/>
                      <a:ext cx="62016" cy="95484"/>
                    </a:xfrm>
                    <a:custGeom>
                      <a:avLst/>
                      <a:gdLst>
                        <a:gd name="connsiteX0" fmla="*/ 0 w 62016"/>
                        <a:gd name="connsiteY0" fmla="*/ 95484 h 95484"/>
                        <a:gd name="connsiteX1" fmla="*/ 0 w 62016"/>
                        <a:gd name="connsiteY1" fmla="*/ 0 h 95484"/>
                        <a:gd name="connsiteX2" fmla="*/ 21311 w 62016"/>
                        <a:gd name="connsiteY2" fmla="*/ 0 h 95484"/>
                        <a:gd name="connsiteX3" fmla="*/ 21311 w 62016"/>
                        <a:gd name="connsiteY3" fmla="*/ 76497 h 95484"/>
                        <a:gd name="connsiteX4" fmla="*/ 62017 w 62016"/>
                        <a:gd name="connsiteY4" fmla="*/ 76497 h 95484"/>
                        <a:gd name="connsiteX5" fmla="*/ 62017 w 62016"/>
                        <a:gd name="connsiteY5" fmla="*/ 95484 h 95484"/>
                        <a:gd name="connsiteX6" fmla="*/ 0 w 62016"/>
                        <a:gd name="connsiteY6" fmla="*/ 95484 h 954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2016" h="95484">
                          <a:moveTo>
                            <a:pt x="0" y="95484"/>
                          </a:moveTo>
                          <a:lnTo>
                            <a:pt x="0" y="0"/>
                          </a:lnTo>
                          <a:lnTo>
                            <a:pt x="21311" y="0"/>
                          </a:lnTo>
                          <a:lnTo>
                            <a:pt x="21311" y="76497"/>
                          </a:lnTo>
                          <a:lnTo>
                            <a:pt x="62017" y="76497"/>
                          </a:lnTo>
                          <a:lnTo>
                            <a:pt x="62017" y="95484"/>
                          </a:lnTo>
                          <a:lnTo>
                            <a:pt x="0" y="9548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5" name="任意多边形: 形状 184"/>
                    <p:cNvSpPr/>
                    <p:nvPr/>
                  </p:nvSpPr>
                  <p:spPr>
                    <a:xfrm>
                      <a:off x="3733178" y="1298116"/>
                      <a:ext cx="21310" cy="95484"/>
                    </a:xfrm>
                    <a:custGeom>
                      <a:avLst/>
                      <a:gdLst>
                        <a:gd name="connsiteX0" fmla="*/ 0 w 21310"/>
                        <a:gd name="connsiteY0" fmla="*/ 0 h 95484"/>
                        <a:gd name="connsiteX1" fmla="*/ 21310 w 21310"/>
                        <a:gd name="connsiteY1" fmla="*/ 0 h 95484"/>
                        <a:gd name="connsiteX2" fmla="*/ 21310 w 21310"/>
                        <a:gd name="connsiteY2" fmla="*/ 95484 h 95484"/>
                        <a:gd name="connsiteX3" fmla="*/ 0 w 21310"/>
                        <a:gd name="connsiteY3" fmla="*/ 95484 h 95484"/>
                        <a:gd name="connsiteX4" fmla="*/ 0 w 21310"/>
                        <a:gd name="connsiteY4" fmla="*/ 0 h 954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310" h="95484">
                          <a:moveTo>
                            <a:pt x="0" y="0"/>
                          </a:moveTo>
                          <a:lnTo>
                            <a:pt x="21310" y="0"/>
                          </a:lnTo>
                          <a:lnTo>
                            <a:pt x="21310" y="95484"/>
                          </a:lnTo>
                          <a:lnTo>
                            <a:pt x="0" y="9548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6" name="任意多边形: 形状 185"/>
                    <p:cNvSpPr/>
                    <p:nvPr/>
                  </p:nvSpPr>
                  <p:spPr>
                    <a:xfrm>
                      <a:off x="3765824" y="1298116"/>
                      <a:ext cx="94805" cy="95484"/>
                    </a:xfrm>
                    <a:custGeom>
                      <a:avLst/>
                      <a:gdLst>
                        <a:gd name="connsiteX0" fmla="*/ 47404 w 94805"/>
                        <a:gd name="connsiteY0" fmla="*/ 60788 h 95484"/>
                        <a:gd name="connsiteX1" fmla="*/ 71719 w 94805"/>
                        <a:gd name="connsiteY1" fmla="*/ 0 h 95484"/>
                        <a:gd name="connsiteX2" fmla="*/ 94805 w 94805"/>
                        <a:gd name="connsiteY2" fmla="*/ 0 h 95484"/>
                        <a:gd name="connsiteX3" fmla="*/ 56418 w 94805"/>
                        <a:gd name="connsiteY3" fmla="*/ 95484 h 95484"/>
                        <a:gd name="connsiteX4" fmla="*/ 38387 w 94805"/>
                        <a:gd name="connsiteY4" fmla="*/ 95484 h 95484"/>
                        <a:gd name="connsiteX5" fmla="*/ 0 w 94805"/>
                        <a:gd name="connsiteY5" fmla="*/ 0 h 95484"/>
                        <a:gd name="connsiteX6" fmla="*/ 23087 w 94805"/>
                        <a:gd name="connsiteY6" fmla="*/ 0 h 95484"/>
                        <a:gd name="connsiteX7" fmla="*/ 47404 w 94805"/>
                        <a:gd name="connsiteY7" fmla="*/ 60788 h 954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94805" h="95484">
                          <a:moveTo>
                            <a:pt x="47404" y="60788"/>
                          </a:moveTo>
                          <a:lnTo>
                            <a:pt x="71719" y="0"/>
                          </a:lnTo>
                          <a:lnTo>
                            <a:pt x="94805" y="0"/>
                          </a:lnTo>
                          <a:lnTo>
                            <a:pt x="56418" y="95484"/>
                          </a:lnTo>
                          <a:lnTo>
                            <a:pt x="38387" y="95484"/>
                          </a:lnTo>
                          <a:lnTo>
                            <a:pt x="0" y="0"/>
                          </a:lnTo>
                          <a:lnTo>
                            <a:pt x="23087" y="0"/>
                          </a:lnTo>
                          <a:lnTo>
                            <a:pt x="47404" y="60788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87" name="任意多边形: 形状 186"/>
                    <p:cNvSpPr/>
                    <p:nvPr/>
                  </p:nvSpPr>
                  <p:spPr>
                    <a:xfrm>
                      <a:off x="3871967" y="1298116"/>
                      <a:ext cx="70351" cy="95484"/>
                    </a:xfrm>
                    <a:custGeom>
                      <a:avLst/>
                      <a:gdLst>
                        <a:gd name="connsiteX0" fmla="*/ 68848 w 70351"/>
                        <a:gd name="connsiteY0" fmla="*/ 0 h 95484"/>
                        <a:gd name="connsiteX1" fmla="*/ 68848 w 70351"/>
                        <a:gd name="connsiteY1" fmla="*/ 18987 h 95484"/>
                        <a:gd name="connsiteX2" fmla="*/ 21310 w 70351"/>
                        <a:gd name="connsiteY2" fmla="*/ 18987 h 95484"/>
                        <a:gd name="connsiteX3" fmla="*/ 21310 w 70351"/>
                        <a:gd name="connsiteY3" fmla="*/ 38658 h 95484"/>
                        <a:gd name="connsiteX4" fmla="*/ 64067 w 70351"/>
                        <a:gd name="connsiteY4" fmla="*/ 38658 h 95484"/>
                        <a:gd name="connsiteX5" fmla="*/ 64067 w 70351"/>
                        <a:gd name="connsiteY5" fmla="*/ 56827 h 95484"/>
                        <a:gd name="connsiteX6" fmla="*/ 21310 w 70351"/>
                        <a:gd name="connsiteY6" fmla="*/ 56827 h 95484"/>
                        <a:gd name="connsiteX7" fmla="*/ 21310 w 70351"/>
                        <a:gd name="connsiteY7" fmla="*/ 76634 h 95484"/>
                        <a:gd name="connsiteX8" fmla="*/ 70352 w 70351"/>
                        <a:gd name="connsiteY8" fmla="*/ 76634 h 95484"/>
                        <a:gd name="connsiteX9" fmla="*/ 70352 w 70351"/>
                        <a:gd name="connsiteY9" fmla="*/ 95484 h 95484"/>
                        <a:gd name="connsiteX10" fmla="*/ 0 w 70351"/>
                        <a:gd name="connsiteY10" fmla="*/ 95484 h 95484"/>
                        <a:gd name="connsiteX11" fmla="*/ 0 w 70351"/>
                        <a:gd name="connsiteY11" fmla="*/ 0 h 95484"/>
                        <a:gd name="connsiteX12" fmla="*/ 68848 w 70351"/>
                        <a:gd name="connsiteY12" fmla="*/ 0 h 954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70351" h="95484">
                          <a:moveTo>
                            <a:pt x="68848" y="0"/>
                          </a:moveTo>
                          <a:lnTo>
                            <a:pt x="68848" y="18987"/>
                          </a:lnTo>
                          <a:lnTo>
                            <a:pt x="21310" y="18987"/>
                          </a:lnTo>
                          <a:lnTo>
                            <a:pt x="21310" y="38658"/>
                          </a:lnTo>
                          <a:lnTo>
                            <a:pt x="64067" y="38658"/>
                          </a:lnTo>
                          <a:lnTo>
                            <a:pt x="64067" y="56827"/>
                          </a:lnTo>
                          <a:lnTo>
                            <a:pt x="21310" y="56827"/>
                          </a:lnTo>
                          <a:lnTo>
                            <a:pt x="21310" y="76634"/>
                          </a:lnTo>
                          <a:lnTo>
                            <a:pt x="70352" y="76634"/>
                          </a:lnTo>
                          <a:lnTo>
                            <a:pt x="70352" y="95484"/>
                          </a:lnTo>
                          <a:lnTo>
                            <a:pt x="0" y="95484"/>
                          </a:lnTo>
                          <a:lnTo>
                            <a:pt x="0" y="0"/>
                          </a:lnTo>
                          <a:lnTo>
                            <a:pt x="68848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sp>
              <p:nvSpPr>
                <p:cNvPr id="180" name="任意多边形: 形状 179"/>
                <p:cNvSpPr/>
                <p:nvPr/>
              </p:nvSpPr>
              <p:spPr>
                <a:xfrm>
                  <a:off x="3524060" y="2176186"/>
                  <a:ext cx="1300396" cy="41723"/>
                </a:xfrm>
                <a:custGeom>
                  <a:avLst/>
                  <a:gdLst>
                    <a:gd name="connsiteX0" fmla="*/ 1293324 w 1300396"/>
                    <a:gd name="connsiteY0" fmla="*/ 11254 h 41723"/>
                    <a:gd name="connsiteX1" fmla="*/ 1166128 w 1300396"/>
                    <a:gd name="connsiteY1" fmla="*/ 4823 h 41723"/>
                    <a:gd name="connsiteX2" fmla="*/ 1041559 w 1300396"/>
                    <a:gd name="connsiteY2" fmla="*/ 3882 h 41723"/>
                    <a:gd name="connsiteX3" fmla="*/ 792418 w 1300396"/>
                    <a:gd name="connsiteY3" fmla="*/ 1440 h 41723"/>
                    <a:gd name="connsiteX4" fmla="*/ 294138 w 1300396"/>
                    <a:gd name="connsiteY4" fmla="*/ 51 h 41723"/>
                    <a:gd name="connsiteX5" fmla="*/ 153997 w 1300396"/>
                    <a:gd name="connsiteY5" fmla="*/ 332 h 41723"/>
                    <a:gd name="connsiteX6" fmla="*/ 81331 w 1300396"/>
                    <a:gd name="connsiteY6" fmla="*/ 1200 h 41723"/>
                    <a:gd name="connsiteX7" fmla="*/ 10096 w 1300396"/>
                    <a:gd name="connsiteY7" fmla="*/ 7142 h 41723"/>
                    <a:gd name="connsiteX8" fmla="*/ 10096 w 1300396"/>
                    <a:gd name="connsiteY8" fmla="*/ 34409 h 41723"/>
                    <a:gd name="connsiteX9" fmla="*/ 70950 w 1300396"/>
                    <a:gd name="connsiteY9" fmla="*/ 40227 h 41723"/>
                    <a:gd name="connsiteX10" fmla="*/ 138424 w 1300396"/>
                    <a:gd name="connsiteY10" fmla="*/ 41032 h 41723"/>
                    <a:gd name="connsiteX11" fmla="*/ 262996 w 1300396"/>
                    <a:gd name="connsiteY11" fmla="*/ 41467 h 41723"/>
                    <a:gd name="connsiteX12" fmla="*/ 512134 w 1300396"/>
                    <a:gd name="connsiteY12" fmla="*/ 41713 h 41723"/>
                    <a:gd name="connsiteX13" fmla="*/ 1010416 w 1300396"/>
                    <a:gd name="connsiteY13" fmla="*/ 38056 h 41723"/>
                    <a:gd name="connsiteX14" fmla="*/ 1150557 w 1300396"/>
                    <a:gd name="connsiteY14" fmla="*/ 36800 h 41723"/>
                    <a:gd name="connsiteX15" fmla="*/ 1293324 w 1300396"/>
                    <a:gd name="connsiteY15" fmla="*/ 30294 h 41723"/>
                    <a:gd name="connsiteX16" fmla="*/ 1293324 w 1300396"/>
                    <a:gd name="connsiteY16" fmla="*/ 11254 h 41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00396" h="41723">
                      <a:moveTo>
                        <a:pt x="1293324" y="11254"/>
                      </a:moveTo>
                      <a:cubicBezTo>
                        <a:pt x="1250939" y="5170"/>
                        <a:pt x="1208874" y="5025"/>
                        <a:pt x="1166128" y="4823"/>
                      </a:cubicBezTo>
                      <a:cubicBezTo>
                        <a:pt x="1124602" y="4625"/>
                        <a:pt x="1083083" y="4401"/>
                        <a:pt x="1041559" y="3882"/>
                      </a:cubicBezTo>
                      <a:cubicBezTo>
                        <a:pt x="958511" y="2845"/>
                        <a:pt x="875470" y="2042"/>
                        <a:pt x="792418" y="1440"/>
                      </a:cubicBezTo>
                      <a:cubicBezTo>
                        <a:pt x="626318" y="231"/>
                        <a:pt x="460242" y="-112"/>
                        <a:pt x="294138" y="51"/>
                      </a:cubicBezTo>
                      <a:cubicBezTo>
                        <a:pt x="247429" y="97"/>
                        <a:pt x="200702" y="-224"/>
                        <a:pt x="153997" y="332"/>
                      </a:cubicBezTo>
                      <a:cubicBezTo>
                        <a:pt x="129774" y="620"/>
                        <a:pt x="105554" y="910"/>
                        <a:pt x="81331" y="1200"/>
                      </a:cubicBezTo>
                      <a:cubicBezTo>
                        <a:pt x="57667" y="1484"/>
                        <a:pt x="33061" y="1014"/>
                        <a:pt x="10096" y="7142"/>
                      </a:cubicBezTo>
                      <a:cubicBezTo>
                        <a:pt x="-3359" y="10731"/>
                        <a:pt x="-3372" y="30817"/>
                        <a:pt x="10096" y="34409"/>
                      </a:cubicBezTo>
                      <a:cubicBezTo>
                        <a:pt x="29826" y="39673"/>
                        <a:pt x="50598" y="39818"/>
                        <a:pt x="70950" y="40227"/>
                      </a:cubicBezTo>
                      <a:cubicBezTo>
                        <a:pt x="93436" y="40680"/>
                        <a:pt x="115935" y="40764"/>
                        <a:pt x="138424" y="41032"/>
                      </a:cubicBezTo>
                      <a:cubicBezTo>
                        <a:pt x="179946" y="41526"/>
                        <a:pt x="221470" y="41427"/>
                        <a:pt x="262996" y="41467"/>
                      </a:cubicBezTo>
                      <a:cubicBezTo>
                        <a:pt x="346041" y="41548"/>
                        <a:pt x="429089" y="41632"/>
                        <a:pt x="512134" y="41713"/>
                      </a:cubicBezTo>
                      <a:cubicBezTo>
                        <a:pt x="678215" y="41878"/>
                        <a:pt x="844350" y="40128"/>
                        <a:pt x="1010416" y="38056"/>
                      </a:cubicBezTo>
                      <a:cubicBezTo>
                        <a:pt x="1057130" y="37473"/>
                        <a:pt x="1103839" y="37025"/>
                        <a:pt x="1150557" y="36800"/>
                      </a:cubicBezTo>
                      <a:cubicBezTo>
                        <a:pt x="1198451" y="36572"/>
                        <a:pt x="1245831" y="37110"/>
                        <a:pt x="1293324" y="30294"/>
                      </a:cubicBezTo>
                      <a:cubicBezTo>
                        <a:pt x="1302752" y="28942"/>
                        <a:pt x="1302756" y="12608"/>
                        <a:pt x="1293324" y="1125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81" name="任意多边形: 形状 180"/>
                <p:cNvSpPr/>
                <p:nvPr/>
              </p:nvSpPr>
              <p:spPr>
                <a:xfrm>
                  <a:off x="3523011" y="2245361"/>
                  <a:ext cx="131803" cy="18308"/>
                </a:xfrm>
                <a:custGeom>
                  <a:avLst/>
                  <a:gdLst>
                    <a:gd name="connsiteX0" fmla="*/ 126403 w 131803"/>
                    <a:gd name="connsiteY0" fmla="*/ 3541 h 18308"/>
                    <a:gd name="connsiteX1" fmla="*/ 60164 w 131803"/>
                    <a:gd name="connsiteY1" fmla="*/ 886 h 18308"/>
                    <a:gd name="connsiteX2" fmla="*/ 2023 w 131803"/>
                    <a:gd name="connsiteY2" fmla="*/ 5568 h 18308"/>
                    <a:gd name="connsiteX3" fmla="*/ 2023 w 131803"/>
                    <a:gd name="connsiteY3" fmla="*/ 12725 h 18308"/>
                    <a:gd name="connsiteX4" fmla="*/ 60164 w 131803"/>
                    <a:gd name="connsiteY4" fmla="*/ 17407 h 18308"/>
                    <a:gd name="connsiteX5" fmla="*/ 126403 w 131803"/>
                    <a:gd name="connsiteY5" fmla="*/ 14752 h 18308"/>
                    <a:gd name="connsiteX6" fmla="*/ 126403 w 131803"/>
                    <a:gd name="connsiteY6" fmla="*/ 3541 h 18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1803" h="18308">
                      <a:moveTo>
                        <a:pt x="126403" y="3541"/>
                      </a:moveTo>
                      <a:cubicBezTo>
                        <a:pt x="104370" y="796"/>
                        <a:pt x="82345" y="745"/>
                        <a:pt x="60164" y="886"/>
                      </a:cubicBezTo>
                      <a:cubicBezTo>
                        <a:pt x="42491" y="998"/>
                        <a:pt x="18014" y="-3141"/>
                        <a:pt x="2023" y="5568"/>
                      </a:cubicBezTo>
                      <a:cubicBezTo>
                        <a:pt x="-674" y="7036"/>
                        <a:pt x="-674" y="11257"/>
                        <a:pt x="2023" y="12725"/>
                      </a:cubicBezTo>
                      <a:cubicBezTo>
                        <a:pt x="18093" y="21478"/>
                        <a:pt x="42406" y="17295"/>
                        <a:pt x="60164" y="17407"/>
                      </a:cubicBezTo>
                      <a:cubicBezTo>
                        <a:pt x="82347" y="17547"/>
                        <a:pt x="104367" y="17499"/>
                        <a:pt x="126403" y="14752"/>
                      </a:cubicBezTo>
                      <a:cubicBezTo>
                        <a:pt x="133595" y="13859"/>
                        <a:pt x="133611" y="4438"/>
                        <a:pt x="126403" y="354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" name="组合 23"/>
              <p:cNvGrpSpPr/>
              <p:nvPr/>
            </p:nvGrpSpPr>
            <p:grpSpPr>
              <a:xfrm>
                <a:off x="4157018" y="2203222"/>
                <a:ext cx="1737568" cy="3526467"/>
                <a:chOff x="4157018" y="2203222"/>
                <a:chExt cx="1737568" cy="3526467"/>
              </a:xfrm>
            </p:grpSpPr>
            <p:grpSp>
              <p:nvGrpSpPr>
                <p:cNvPr id="84" name="组合 83"/>
                <p:cNvGrpSpPr/>
                <p:nvPr/>
              </p:nvGrpSpPr>
              <p:grpSpPr>
                <a:xfrm>
                  <a:off x="4172809" y="3030624"/>
                  <a:ext cx="357700" cy="636214"/>
                  <a:chOff x="4172809" y="3030624"/>
                  <a:chExt cx="357700" cy="636214"/>
                </a:xfrm>
              </p:grpSpPr>
              <p:sp>
                <p:nvSpPr>
                  <p:cNvPr id="172" name="任意多边形: 形状 171"/>
                  <p:cNvSpPr/>
                  <p:nvPr/>
                </p:nvSpPr>
                <p:spPr>
                  <a:xfrm>
                    <a:off x="4172809" y="3030624"/>
                    <a:ext cx="357700" cy="636214"/>
                  </a:xfrm>
                  <a:custGeom>
                    <a:avLst/>
                    <a:gdLst>
                      <a:gd name="connsiteX0" fmla="*/ 342258 w 357700"/>
                      <a:gd name="connsiteY0" fmla="*/ 464280 h 636214"/>
                      <a:gd name="connsiteX1" fmla="*/ 305537 w 357700"/>
                      <a:gd name="connsiteY1" fmla="*/ 375568 h 636214"/>
                      <a:gd name="connsiteX2" fmla="*/ 253761 w 357700"/>
                      <a:gd name="connsiteY2" fmla="*/ 197181 h 636214"/>
                      <a:gd name="connsiteX3" fmla="*/ 125299 w 357700"/>
                      <a:gd name="connsiteY3" fmla="*/ 17855 h 636214"/>
                      <a:gd name="connsiteX4" fmla="*/ 92943 w 357700"/>
                      <a:gd name="connsiteY4" fmla="*/ 36363 h 636214"/>
                      <a:gd name="connsiteX5" fmla="*/ 122540 w 357700"/>
                      <a:gd name="connsiteY5" fmla="*/ 155314 h 636214"/>
                      <a:gd name="connsiteX6" fmla="*/ 68916 w 357700"/>
                      <a:gd name="connsiteY6" fmla="*/ 178697 h 636214"/>
                      <a:gd name="connsiteX7" fmla="*/ 6990 w 357700"/>
                      <a:gd name="connsiteY7" fmla="*/ 206419 h 636214"/>
                      <a:gd name="connsiteX8" fmla="*/ 14382 w 357700"/>
                      <a:gd name="connsiteY8" fmla="*/ 328426 h 636214"/>
                      <a:gd name="connsiteX9" fmla="*/ 124763 w 357700"/>
                      <a:gd name="connsiteY9" fmla="*/ 547179 h 636214"/>
                      <a:gd name="connsiteX10" fmla="*/ 136388 w 357700"/>
                      <a:gd name="connsiteY10" fmla="*/ 569678 h 636214"/>
                      <a:gd name="connsiteX11" fmla="*/ 178655 w 357700"/>
                      <a:gd name="connsiteY11" fmla="*/ 635302 h 636214"/>
                      <a:gd name="connsiteX12" fmla="*/ 357284 w 357700"/>
                      <a:gd name="connsiteY12" fmla="*/ 541017 h 636214"/>
                      <a:gd name="connsiteX13" fmla="*/ 357284 w 357700"/>
                      <a:gd name="connsiteY13" fmla="*/ 492939 h 636214"/>
                      <a:gd name="connsiteX14" fmla="*/ 342258 w 357700"/>
                      <a:gd name="connsiteY14" fmla="*/ 464280 h 636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7700" h="636214">
                        <a:moveTo>
                          <a:pt x="342258" y="464280"/>
                        </a:moveTo>
                        <a:cubicBezTo>
                          <a:pt x="327179" y="434736"/>
                          <a:pt x="306126" y="390944"/>
                          <a:pt x="305537" y="375568"/>
                        </a:cubicBezTo>
                        <a:cubicBezTo>
                          <a:pt x="304598" y="351543"/>
                          <a:pt x="295360" y="240626"/>
                          <a:pt x="253761" y="197181"/>
                        </a:cubicBezTo>
                        <a:cubicBezTo>
                          <a:pt x="212191" y="153736"/>
                          <a:pt x="139149" y="46516"/>
                          <a:pt x="125299" y="17855"/>
                        </a:cubicBezTo>
                        <a:cubicBezTo>
                          <a:pt x="111425" y="-10777"/>
                          <a:pt x="92943" y="-5233"/>
                          <a:pt x="92943" y="36363"/>
                        </a:cubicBezTo>
                        <a:cubicBezTo>
                          <a:pt x="92943" y="77933"/>
                          <a:pt x="122540" y="155314"/>
                          <a:pt x="122540" y="155314"/>
                        </a:cubicBezTo>
                        <a:cubicBezTo>
                          <a:pt x="122540" y="155314"/>
                          <a:pt x="80005" y="151885"/>
                          <a:pt x="68916" y="178697"/>
                        </a:cubicBezTo>
                        <a:cubicBezTo>
                          <a:pt x="68916" y="178697"/>
                          <a:pt x="18077" y="175002"/>
                          <a:pt x="6990" y="206419"/>
                        </a:cubicBezTo>
                        <a:cubicBezTo>
                          <a:pt x="-4100" y="237839"/>
                          <a:pt x="-2251" y="290524"/>
                          <a:pt x="14382" y="328426"/>
                        </a:cubicBezTo>
                        <a:cubicBezTo>
                          <a:pt x="27612" y="358559"/>
                          <a:pt x="96878" y="493181"/>
                          <a:pt x="124763" y="547179"/>
                        </a:cubicBezTo>
                        <a:cubicBezTo>
                          <a:pt x="131941" y="561105"/>
                          <a:pt x="136388" y="569678"/>
                          <a:pt x="136388" y="569678"/>
                        </a:cubicBezTo>
                        <a:cubicBezTo>
                          <a:pt x="136388" y="569678"/>
                          <a:pt x="142334" y="624212"/>
                          <a:pt x="178655" y="635302"/>
                        </a:cubicBezTo>
                        <a:cubicBezTo>
                          <a:pt x="214950" y="646391"/>
                          <a:pt x="356374" y="553019"/>
                          <a:pt x="357284" y="541017"/>
                        </a:cubicBezTo>
                        <a:cubicBezTo>
                          <a:pt x="358221" y="528992"/>
                          <a:pt x="357284" y="492939"/>
                          <a:pt x="357284" y="492939"/>
                        </a:cubicBezTo>
                        <a:cubicBezTo>
                          <a:pt x="357284" y="492939"/>
                          <a:pt x="350723" y="480860"/>
                          <a:pt x="342258" y="46428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" name="任意多边形: 形状 172"/>
                  <p:cNvSpPr/>
                  <p:nvPr/>
                </p:nvSpPr>
                <p:spPr>
                  <a:xfrm>
                    <a:off x="4172809" y="3030624"/>
                    <a:ext cx="357700" cy="636214"/>
                  </a:xfrm>
                  <a:custGeom>
                    <a:avLst/>
                    <a:gdLst>
                      <a:gd name="connsiteX0" fmla="*/ 342258 w 357700"/>
                      <a:gd name="connsiteY0" fmla="*/ 464280 h 636214"/>
                      <a:gd name="connsiteX1" fmla="*/ 305537 w 357700"/>
                      <a:gd name="connsiteY1" fmla="*/ 375568 h 636214"/>
                      <a:gd name="connsiteX2" fmla="*/ 253761 w 357700"/>
                      <a:gd name="connsiteY2" fmla="*/ 197181 h 636214"/>
                      <a:gd name="connsiteX3" fmla="*/ 125299 w 357700"/>
                      <a:gd name="connsiteY3" fmla="*/ 17855 h 636214"/>
                      <a:gd name="connsiteX4" fmla="*/ 92943 w 357700"/>
                      <a:gd name="connsiteY4" fmla="*/ 36363 h 636214"/>
                      <a:gd name="connsiteX5" fmla="*/ 122540 w 357700"/>
                      <a:gd name="connsiteY5" fmla="*/ 155314 h 636214"/>
                      <a:gd name="connsiteX6" fmla="*/ 68916 w 357700"/>
                      <a:gd name="connsiteY6" fmla="*/ 178697 h 636214"/>
                      <a:gd name="connsiteX7" fmla="*/ 6990 w 357700"/>
                      <a:gd name="connsiteY7" fmla="*/ 206419 h 636214"/>
                      <a:gd name="connsiteX8" fmla="*/ 14382 w 357700"/>
                      <a:gd name="connsiteY8" fmla="*/ 328426 h 636214"/>
                      <a:gd name="connsiteX9" fmla="*/ 124763 w 357700"/>
                      <a:gd name="connsiteY9" fmla="*/ 547179 h 636214"/>
                      <a:gd name="connsiteX10" fmla="*/ 136388 w 357700"/>
                      <a:gd name="connsiteY10" fmla="*/ 569678 h 636214"/>
                      <a:gd name="connsiteX11" fmla="*/ 178655 w 357700"/>
                      <a:gd name="connsiteY11" fmla="*/ 635302 h 636214"/>
                      <a:gd name="connsiteX12" fmla="*/ 357284 w 357700"/>
                      <a:gd name="connsiteY12" fmla="*/ 541017 h 636214"/>
                      <a:gd name="connsiteX13" fmla="*/ 357284 w 357700"/>
                      <a:gd name="connsiteY13" fmla="*/ 492939 h 636214"/>
                      <a:gd name="connsiteX14" fmla="*/ 342258 w 357700"/>
                      <a:gd name="connsiteY14" fmla="*/ 464280 h 636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7700" h="636214">
                        <a:moveTo>
                          <a:pt x="342258" y="464280"/>
                        </a:moveTo>
                        <a:cubicBezTo>
                          <a:pt x="327179" y="434736"/>
                          <a:pt x="306126" y="390944"/>
                          <a:pt x="305537" y="375568"/>
                        </a:cubicBezTo>
                        <a:cubicBezTo>
                          <a:pt x="304598" y="351543"/>
                          <a:pt x="295360" y="240626"/>
                          <a:pt x="253761" y="197181"/>
                        </a:cubicBezTo>
                        <a:cubicBezTo>
                          <a:pt x="212191" y="153736"/>
                          <a:pt x="139149" y="46516"/>
                          <a:pt x="125299" y="17855"/>
                        </a:cubicBezTo>
                        <a:cubicBezTo>
                          <a:pt x="111425" y="-10777"/>
                          <a:pt x="92943" y="-5233"/>
                          <a:pt x="92943" y="36363"/>
                        </a:cubicBezTo>
                        <a:cubicBezTo>
                          <a:pt x="92943" y="77933"/>
                          <a:pt x="122540" y="155314"/>
                          <a:pt x="122540" y="155314"/>
                        </a:cubicBezTo>
                        <a:cubicBezTo>
                          <a:pt x="122540" y="155314"/>
                          <a:pt x="80005" y="151885"/>
                          <a:pt x="68916" y="178697"/>
                        </a:cubicBezTo>
                        <a:cubicBezTo>
                          <a:pt x="68916" y="178697"/>
                          <a:pt x="18077" y="175002"/>
                          <a:pt x="6990" y="206419"/>
                        </a:cubicBezTo>
                        <a:cubicBezTo>
                          <a:pt x="-4100" y="237839"/>
                          <a:pt x="-2251" y="290524"/>
                          <a:pt x="14382" y="328426"/>
                        </a:cubicBezTo>
                        <a:cubicBezTo>
                          <a:pt x="27612" y="358559"/>
                          <a:pt x="96878" y="493181"/>
                          <a:pt x="124763" y="547179"/>
                        </a:cubicBezTo>
                        <a:cubicBezTo>
                          <a:pt x="131941" y="561105"/>
                          <a:pt x="136388" y="569678"/>
                          <a:pt x="136388" y="569678"/>
                        </a:cubicBezTo>
                        <a:cubicBezTo>
                          <a:pt x="136388" y="569678"/>
                          <a:pt x="142334" y="624212"/>
                          <a:pt x="178655" y="635302"/>
                        </a:cubicBezTo>
                        <a:cubicBezTo>
                          <a:pt x="214950" y="646391"/>
                          <a:pt x="356374" y="553019"/>
                          <a:pt x="357284" y="541017"/>
                        </a:cubicBezTo>
                        <a:cubicBezTo>
                          <a:pt x="358221" y="528992"/>
                          <a:pt x="357284" y="492939"/>
                          <a:pt x="357284" y="492939"/>
                        </a:cubicBezTo>
                        <a:cubicBezTo>
                          <a:pt x="357284" y="492939"/>
                          <a:pt x="350723" y="480860"/>
                          <a:pt x="342258" y="464280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85" name="任意多边形: 形状 84"/>
                <p:cNvSpPr/>
                <p:nvPr/>
              </p:nvSpPr>
              <p:spPr>
                <a:xfrm>
                  <a:off x="4297572" y="3494905"/>
                  <a:ext cx="232937" cy="171934"/>
                </a:xfrm>
                <a:custGeom>
                  <a:avLst/>
                  <a:gdLst>
                    <a:gd name="connsiteX0" fmla="*/ 217496 w 232937"/>
                    <a:gd name="connsiteY0" fmla="*/ 0 h 171934"/>
                    <a:gd name="connsiteX1" fmla="*/ 0 w 232937"/>
                    <a:gd name="connsiteY1" fmla="*/ 82898 h 171934"/>
                    <a:gd name="connsiteX2" fmla="*/ 11625 w 232937"/>
                    <a:gd name="connsiteY2" fmla="*/ 105398 h 171934"/>
                    <a:gd name="connsiteX3" fmla="*/ 53892 w 232937"/>
                    <a:gd name="connsiteY3" fmla="*/ 171021 h 171934"/>
                    <a:gd name="connsiteX4" fmla="*/ 232522 w 232937"/>
                    <a:gd name="connsiteY4" fmla="*/ 76737 h 171934"/>
                    <a:gd name="connsiteX5" fmla="*/ 232522 w 232937"/>
                    <a:gd name="connsiteY5" fmla="*/ 28658 h 171934"/>
                    <a:gd name="connsiteX6" fmla="*/ 217496 w 232937"/>
                    <a:gd name="connsiteY6" fmla="*/ 0 h 1719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2937" h="171934">
                      <a:moveTo>
                        <a:pt x="217496" y="0"/>
                      </a:moveTo>
                      <a:cubicBezTo>
                        <a:pt x="192640" y="22444"/>
                        <a:pt x="114454" y="83461"/>
                        <a:pt x="0" y="82898"/>
                      </a:cubicBezTo>
                      <a:cubicBezTo>
                        <a:pt x="7179" y="96825"/>
                        <a:pt x="11625" y="105398"/>
                        <a:pt x="11625" y="105398"/>
                      </a:cubicBezTo>
                      <a:cubicBezTo>
                        <a:pt x="11625" y="105398"/>
                        <a:pt x="17571" y="159932"/>
                        <a:pt x="53892" y="171021"/>
                      </a:cubicBezTo>
                      <a:cubicBezTo>
                        <a:pt x="90187" y="182111"/>
                        <a:pt x="231611" y="88739"/>
                        <a:pt x="232522" y="76737"/>
                      </a:cubicBezTo>
                      <a:cubicBezTo>
                        <a:pt x="233458" y="64711"/>
                        <a:pt x="232522" y="28658"/>
                        <a:pt x="232522" y="28658"/>
                      </a:cubicBezTo>
                      <a:cubicBezTo>
                        <a:pt x="232522" y="28658"/>
                        <a:pt x="225960" y="16580"/>
                        <a:pt x="217496" y="0"/>
                      </a:cubicBezTo>
                      <a:close/>
                    </a:path>
                  </a:pathLst>
                </a:custGeom>
                <a:solidFill>
                  <a:srgbClr val="FCAA23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86" name="组合 85"/>
                <p:cNvGrpSpPr/>
                <p:nvPr/>
              </p:nvGrpSpPr>
              <p:grpSpPr>
                <a:xfrm>
                  <a:off x="4510251" y="4462375"/>
                  <a:ext cx="1314489" cy="1267314"/>
                  <a:chOff x="4510251" y="4462375"/>
                  <a:chExt cx="1314489" cy="1267314"/>
                </a:xfrm>
              </p:grpSpPr>
              <p:grpSp>
                <p:nvGrpSpPr>
                  <p:cNvPr id="165" name="组合 164"/>
                  <p:cNvGrpSpPr/>
                  <p:nvPr/>
                </p:nvGrpSpPr>
                <p:grpSpPr>
                  <a:xfrm>
                    <a:off x="4510251" y="4593000"/>
                    <a:ext cx="378036" cy="1136689"/>
                    <a:chOff x="4510251" y="4593000"/>
                    <a:chExt cx="378036" cy="1136689"/>
                  </a:xfrm>
                </p:grpSpPr>
                <p:sp>
                  <p:nvSpPr>
                    <p:cNvPr id="170" name="任意多边形: 形状 169"/>
                    <p:cNvSpPr/>
                    <p:nvPr/>
                  </p:nvSpPr>
                  <p:spPr>
                    <a:xfrm>
                      <a:off x="4510251" y="4593000"/>
                      <a:ext cx="378036" cy="1136689"/>
                    </a:xfrm>
                    <a:custGeom>
                      <a:avLst/>
                      <a:gdLst>
                        <a:gd name="connsiteX0" fmla="*/ 0 w 378036"/>
                        <a:gd name="connsiteY0" fmla="*/ 1136690 h 1136689"/>
                        <a:gd name="connsiteX1" fmla="*/ 116782 w 378036"/>
                        <a:gd name="connsiteY1" fmla="*/ 1136690 h 1136689"/>
                        <a:gd name="connsiteX2" fmla="*/ 378037 w 378036"/>
                        <a:gd name="connsiteY2" fmla="*/ 0 h 1136689"/>
                        <a:gd name="connsiteX3" fmla="*/ 270750 w 378036"/>
                        <a:gd name="connsiteY3" fmla="*/ 0 h 11366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78036" h="1136689">
                          <a:moveTo>
                            <a:pt x="0" y="1136690"/>
                          </a:moveTo>
                          <a:lnTo>
                            <a:pt x="116782" y="1136690"/>
                          </a:lnTo>
                          <a:lnTo>
                            <a:pt x="378037" y="0"/>
                          </a:lnTo>
                          <a:lnTo>
                            <a:pt x="270750" y="0"/>
                          </a:lnTo>
                          <a:close/>
                        </a:path>
                      </a:pathLst>
                    </a:custGeom>
                    <a:solidFill>
                      <a:srgbClr val="0502AB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71" name="任意多边形: 形状 170"/>
                    <p:cNvSpPr/>
                    <p:nvPr/>
                  </p:nvSpPr>
                  <p:spPr>
                    <a:xfrm>
                      <a:off x="4510251" y="4593000"/>
                      <a:ext cx="378036" cy="1136689"/>
                    </a:xfrm>
                    <a:custGeom>
                      <a:avLst/>
                      <a:gdLst>
                        <a:gd name="connsiteX0" fmla="*/ 0 w 378036"/>
                        <a:gd name="connsiteY0" fmla="*/ 1136690 h 1136689"/>
                        <a:gd name="connsiteX1" fmla="*/ 116782 w 378036"/>
                        <a:gd name="connsiteY1" fmla="*/ 1136690 h 1136689"/>
                        <a:gd name="connsiteX2" fmla="*/ 378037 w 378036"/>
                        <a:gd name="connsiteY2" fmla="*/ 0 h 1136689"/>
                        <a:gd name="connsiteX3" fmla="*/ 270750 w 378036"/>
                        <a:gd name="connsiteY3" fmla="*/ 0 h 11366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78036" h="1136689">
                          <a:moveTo>
                            <a:pt x="0" y="1136690"/>
                          </a:moveTo>
                          <a:lnTo>
                            <a:pt x="116782" y="1136690"/>
                          </a:lnTo>
                          <a:lnTo>
                            <a:pt x="378037" y="0"/>
                          </a:lnTo>
                          <a:lnTo>
                            <a:pt x="270750" y="0"/>
                          </a:lnTo>
                          <a:close/>
                        </a:path>
                      </a:pathLst>
                    </a:custGeom>
                    <a:noFill/>
                    <a:ln w="8792" cap="flat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66" name="组合 165"/>
                  <p:cNvGrpSpPr/>
                  <p:nvPr/>
                </p:nvGrpSpPr>
                <p:grpSpPr>
                  <a:xfrm>
                    <a:off x="5446704" y="4593000"/>
                    <a:ext cx="378036" cy="1136689"/>
                    <a:chOff x="5446704" y="4593000"/>
                    <a:chExt cx="378036" cy="1136689"/>
                  </a:xfrm>
                </p:grpSpPr>
                <p:sp>
                  <p:nvSpPr>
                    <p:cNvPr id="168" name="任意多边形: 形状 167"/>
                    <p:cNvSpPr/>
                    <p:nvPr/>
                  </p:nvSpPr>
                  <p:spPr>
                    <a:xfrm>
                      <a:off x="5446704" y="4593000"/>
                      <a:ext cx="378036" cy="1136689"/>
                    </a:xfrm>
                    <a:custGeom>
                      <a:avLst/>
                      <a:gdLst>
                        <a:gd name="connsiteX0" fmla="*/ 0 w 378036"/>
                        <a:gd name="connsiteY0" fmla="*/ 0 h 1136689"/>
                        <a:gd name="connsiteX1" fmla="*/ 261255 w 378036"/>
                        <a:gd name="connsiteY1" fmla="*/ 1136690 h 1136689"/>
                        <a:gd name="connsiteX2" fmla="*/ 378037 w 378036"/>
                        <a:gd name="connsiteY2" fmla="*/ 1136690 h 1136689"/>
                        <a:gd name="connsiteX3" fmla="*/ 107286 w 378036"/>
                        <a:gd name="connsiteY3" fmla="*/ 0 h 11366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78036" h="1136689">
                          <a:moveTo>
                            <a:pt x="0" y="0"/>
                          </a:moveTo>
                          <a:lnTo>
                            <a:pt x="261255" y="1136690"/>
                          </a:lnTo>
                          <a:lnTo>
                            <a:pt x="378037" y="1136690"/>
                          </a:lnTo>
                          <a:lnTo>
                            <a:pt x="107286" y="0"/>
                          </a:lnTo>
                          <a:close/>
                        </a:path>
                      </a:pathLst>
                    </a:custGeom>
                    <a:solidFill>
                      <a:srgbClr val="0502AB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69" name="任意多边形: 形状 168"/>
                    <p:cNvSpPr/>
                    <p:nvPr/>
                  </p:nvSpPr>
                  <p:spPr>
                    <a:xfrm>
                      <a:off x="5446704" y="4593000"/>
                      <a:ext cx="378036" cy="1136689"/>
                    </a:xfrm>
                    <a:custGeom>
                      <a:avLst/>
                      <a:gdLst>
                        <a:gd name="connsiteX0" fmla="*/ 0 w 378036"/>
                        <a:gd name="connsiteY0" fmla="*/ 0 h 1136689"/>
                        <a:gd name="connsiteX1" fmla="*/ 261255 w 378036"/>
                        <a:gd name="connsiteY1" fmla="*/ 1136690 h 1136689"/>
                        <a:gd name="connsiteX2" fmla="*/ 378037 w 378036"/>
                        <a:gd name="connsiteY2" fmla="*/ 1136690 h 1136689"/>
                        <a:gd name="connsiteX3" fmla="*/ 107286 w 378036"/>
                        <a:gd name="connsiteY3" fmla="*/ 0 h 11366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378036" h="1136689">
                          <a:moveTo>
                            <a:pt x="0" y="0"/>
                          </a:moveTo>
                          <a:lnTo>
                            <a:pt x="261255" y="1136690"/>
                          </a:lnTo>
                          <a:lnTo>
                            <a:pt x="378037" y="1136690"/>
                          </a:lnTo>
                          <a:lnTo>
                            <a:pt x="107286" y="0"/>
                          </a:lnTo>
                          <a:close/>
                        </a:path>
                      </a:pathLst>
                    </a:custGeom>
                    <a:noFill/>
                    <a:ln w="8792" cap="flat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67" name="任意多边形: 形状 166"/>
                  <p:cNvSpPr/>
                  <p:nvPr/>
                </p:nvSpPr>
                <p:spPr>
                  <a:xfrm>
                    <a:off x="4670205" y="4462375"/>
                    <a:ext cx="1053782" cy="153544"/>
                  </a:xfrm>
                  <a:custGeom>
                    <a:avLst/>
                    <a:gdLst>
                      <a:gd name="connsiteX0" fmla="*/ 0 w 1053782"/>
                      <a:gd name="connsiteY0" fmla="*/ 0 h 153544"/>
                      <a:gd name="connsiteX1" fmla="*/ 1053782 w 1053782"/>
                      <a:gd name="connsiteY1" fmla="*/ 0 h 153544"/>
                      <a:gd name="connsiteX2" fmla="*/ 1053782 w 1053782"/>
                      <a:gd name="connsiteY2" fmla="*/ 153544 h 153544"/>
                      <a:gd name="connsiteX3" fmla="*/ 0 w 1053782"/>
                      <a:gd name="connsiteY3" fmla="*/ 153544 h 1535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053782" h="153544">
                        <a:moveTo>
                          <a:pt x="0" y="0"/>
                        </a:moveTo>
                        <a:lnTo>
                          <a:pt x="1053782" y="0"/>
                        </a:lnTo>
                        <a:lnTo>
                          <a:pt x="1053782" y="153544"/>
                        </a:lnTo>
                        <a:lnTo>
                          <a:pt x="0" y="153544"/>
                        </a:lnTo>
                        <a:close/>
                      </a:path>
                    </a:pathLst>
                  </a:custGeom>
                  <a:solidFill>
                    <a:srgbClr val="0B065A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7" name="组合 86"/>
                <p:cNvGrpSpPr/>
                <p:nvPr/>
              </p:nvGrpSpPr>
              <p:grpSpPr>
                <a:xfrm>
                  <a:off x="4250808" y="5007909"/>
                  <a:ext cx="308722" cy="628108"/>
                  <a:chOff x="4250808" y="5007909"/>
                  <a:chExt cx="308722" cy="628108"/>
                </a:xfrm>
              </p:grpSpPr>
              <p:sp>
                <p:nvSpPr>
                  <p:cNvPr id="163" name="任意多边形: 形状 162"/>
                  <p:cNvSpPr/>
                  <p:nvPr/>
                </p:nvSpPr>
                <p:spPr>
                  <a:xfrm>
                    <a:off x="4250808" y="5007909"/>
                    <a:ext cx="308722" cy="628108"/>
                  </a:xfrm>
                  <a:custGeom>
                    <a:avLst/>
                    <a:gdLst>
                      <a:gd name="connsiteX0" fmla="*/ 262011 w 308722"/>
                      <a:gd name="connsiteY0" fmla="*/ 174450 h 628108"/>
                      <a:gd name="connsiteX1" fmla="*/ 251832 w 308722"/>
                      <a:gd name="connsiteY1" fmla="*/ 136470 h 628108"/>
                      <a:gd name="connsiteX2" fmla="*/ 245484 w 308722"/>
                      <a:gd name="connsiteY2" fmla="*/ 0 h 628108"/>
                      <a:gd name="connsiteX3" fmla="*/ 0 w 308722"/>
                      <a:gd name="connsiteY3" fmla="*/ 0 h 628108"/>
                      <a:gd name="connsiteX4" fmla="*/ 44436 w 308722"/>
                      <a:gd name="connsiteY4" fmla="*/ 293081 h 628108"/>
                      <a:gd name="connsiteX5" fmla="*/ 28553 w 308722"/>
                      <a:gd name="connsiteY5" fmla="*/ 480711 h 628108"/>
                      <a:gd name="connsiteX6" fmla="*/ 8465 w 308722"/>
                      <a:gd name="connsiteY6" fmla="*/ 563959 h 628108"/>
                      <a:gd name="connsiteX7" fmla="*/ 133309 w 308722"/>
                      <a:gd name="connsiteY7" fmla="*/ 624252 h 628108"/>
                      <a:gd name="connsiteX8" fmla="*/ 230673 w 308722"/>
                      <a:gd name="connsiteY8" fmla="*/ 493059 h 628108"/>
                      <a:gd name="connsiteX9" fmla="*/ 229923 w 308722"/>
                      <a:gd name="connsiteY9" fmla="*/ 479506 h 628108"/>
                      <a:gd name="connsiteX10" fmla="*/ 252234 w 308722"/>
                      <a:gd name="connsiteY10" fmla="*/ 368991 h 628108"/>
                      <a:gd name="connsiteX11" fmla="*/ 271922 w 308722"/>
                      <a:gd name="connsiteY11" fmla="*/ 338590 h 628108"/>
                      <a:gd name="connsiteX12" fmla="*/ 299431 w 308722"/>
                      <a:gd name="connsiteY12" fmla="*/ 243369 h 628108"/>
                      <a:gd name="connsiteX13" fmla="*/ 262011 w 308722"/>
                      <a:gd name="connsiteY13" fmla="*/ 174450 h 628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08722" h="628108">
                        <a:moveTo>
                          <a:pt x="262011" y="174450"/>
                        </a:moveTo>
                        <a:cubicBezTo>
                          <a:pt x="257456" y="164755"/>
                          <a:pt x="254028" y="153532"/>
                          <a:pt x="251832" y="136470"/>
                        </a:cubicBezTo>
                        <a:cubicBezTo>
                          <a:pt x="245484" y="86758"/>
                          <a:pt x="245484" y="0"/>
                          <a:pt x="245484" y="0"/>
                        </a:cubicBezTo>
                        <a:lnTo>
                          <a:pt x="0" y="0"/>
                        </a:lnTo>
                        <a:cubicBezTo>
                          <a:pt x="0" y="0"/>
                          <a:pt x="43390" y="242296"/>
                          <a:pt x="44436" y="293081"/>
                        </a:cubicBezTo>
                        <a:cubicBezTo>
                          <a:pt x="45133" y="326267"/>
                          <a:pt x="39053" y="412355"/>
                          <a:pt x="28553" y="480711"/>
                        </a:cubicBezTo>
                        <a:cubicBezTo>
                          <a:pt x="22981" y="516951"/>
                          <a:pt x="16178" y="548209"/>
                          <a:pt x="8465" y="563959"/>
                        </a:cubicBezTo>
                        <a:cubicBezTo>
                          <a:pt x="-13740" y="609439"/>
                          <a:pt x="67714" y="639091"/>
                          <a:pt x="133309" y="624252"/>
                        </a:cubicBezTo>
                        <a:cubicBezTo>
                          <a:pt x="198933" y="609439"/>
                          <a:pt x="235948" y="534335"/>
                          <a:pt x="230673" y="493059"/>
                        </a:cubicBezTo>
                        <a:cubicBezTo>
                          <a:pt x="230165" y="489068"/>
                          <a:pt x="229923" y="484489"/>
                          <a:pt x="229923" y="479506"/>
                        </a:cubicBezTo>
                        <a:cubicBezTo>
                          <a:pt x="229895" y="448247"/>
                          <a:pt x="239511" y="400463"/>
                          <a:pt x="252234" y="368991"/>
                        </a:cubicBezTo>
                        <a:cubicBezTo>
                          <a:pt x="258314" y="353939"/>
                          <a:pt x="265117" y="342608"/>
                          <a:pt x="271922" y="338590"/>
                        </a:cubicBezTo>
                        <a:cubicBezTo>
                          <a:pt x="295198" y="324823"/>
                          <a:pt x="323777" y="300501"/>
                          <a:pt x="299431" y="243369"/>
                        </a:cubicBezTo>
                        <a:cubicBezTo>
                          <a:pt x="283464" y="205870"/>
                          <a:pt x="270687" y="192959"/>
                          <a:pt x="262011" y="174450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4" name="任意多边形: 形状 163"/>
                  <p:cNvSpPr/>
                  <p:nvPr/>
                </p:nvSpPr>
                <p:spPr>
                  <a:xfrm>
                    <a:off x="4250808" y="5007909"/>
                    <a:ext cx="308722" cy="628108"/>
                  </a:xfrm>
                  <a:custGeom>
                    <a:avLst/>
                    <a:gdLst>
                      <a:gd name="connsiteX0" fmla="*/ 262011 w 308722"/>
                      <a:gd name="connsiteY0" fmla="*/ 174450 h 628108"/>
                      <a:gd name="connsiteX1" fmla="*/ 251832 w 308722"/>
                      <a:gd name="connsiteY1" fmla="*/ 136470 h 628108"/>
                      <a:gd name="connsiteX2" fmla="*/ 245484 w 308722"/>
                      <a:gd name="connsiteY2" fmla="*/ 0 h 628108"/>
                      <a:gd name="connsiteX3" fmla="*/ 0 w 308722"/>
                      <a:gd name="connsiteY3" fmla="*/ 0 h 628108"/>
                      <a:gd name="connsiteX4" fmla="*/ 44436 w 308722"/>
                      <a:gd name="connsiteY4" fmla="*/ 293081 h 628108"/>
                      <a:gd name="connsiteX5" fmla="*/ 28553 w 308722"/>
                      <a:gd name="connsiteY5" fmla="*/ 480711 h 628108"/>
                      <a:gd name="connsiteX6" fmla="*/ 8465 w 308722"/>
                      <a:gd name="connsiteY6" fmla="*/ 563959 h 628108"/>
                      <a:gd name="connsiteX7" fmla="*/ 133309 w 308722"/>
                      <a:gd name="connsiteY7" fmla="*/ 624252 h 628108"/>
                      <a:gd name="connsiteX8" fmla="*/ 230673 w 308722"/>
                      <a:gd name="connsiteY8" fmla="*/ 493059 h 628108"/>
                      <a:gd name="connsiteX9" fmla="*/ 229923 w 308722"/>
                      <a:gd name="connsiteY9" fmla="*/ 479506 h 628108"/>
                      <a:gd name="connsiteX10" fmla="*/ 252234 w 308722"/>
                      <a:gd name="connsiteY10" fmla="*/ 368991 h 628108"/>
                      <a:gd name="connsiteX11" fmla="*/ 271922 w 308722"/>
                      <a:gd name="connsiteY11" fmla="*/ 338590 h 628108"/>
                      <a:gd name="connsiteX12" fmla="*/ 299431 w 308722"/>
                      <a:gd name="connsiteY12" fmla="*/ 243369 h 628108"/>
                      <a:gd name="connsiteX13" fmla="*/ 262011 w 308722"/>
                      <a:gd name="connsiteY13" fmla="*/ 174450 h 628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308722" h="628108">
                        <a:moveTo>
                          <a:pt x="262011" y="174450"/>
                        </a:moveTo>
                        <a:cubicBezTo>
                          <a:pt x="257456" y="164755"/>
                          <a:pt x="254028" y="153532"/>
                          <a:pt x="251832" y="136470"/>
                        </a:cubicBezTo>
                        <a:cubicBezTo>
                          <a:pt x="245484" y="86758"/>
                          <a:pt x="245484" y="0"/>
                          <a:pt x="245484" y="0"/>
                        </a:cubicBezTo>
                        <a:lnTo>
                          <a:pt x="0" y="0"/>
                        </a:lnTo>
                        <a:cubicBezTo>
                          <a:pt x="0" y="0"/>
                          <a:pt x="43390" y="242296"/>
                          <a:pt x="44436" y="293081"/>
                        </a:cubicBezTo>
                        <a:cubicBezTo>
                          <a:pt x="45133" y="326267"/>
                          <a:pt x="39053" y="412355"/>
                          <a:pt x="28553" y="480711"/>
                        </a:cubicBezTo>
                        <a:cubicBezTo>
                          <a:pt x="22981" y="516951"/>
                          <a:pt x="16178" y="548209"/>
                          <a:pt x="8465" y="563959"/>
                        </a:cubicBezTo>
                        <a:cubicBezTo>
                          <a:pt x="-13740" y="609439"/>
                          <a:pt x="67714" y="639091"/>
                          <a:pt x="133309" y="624252"/>
                        </a:cubicBezTo>
                        <a:cubicBezTo>
                          <a:pt x="198933" y="609439"/>
                          <a:pt x="235948" y="534335"/>
                          <a:pt x="230673" y="493059"/>
                        </a:cubicBezTo>
                        <a:cubicBezTo>
                          <a:pt x="230165" y="489068"/>
                          <a:pt x="229923" y="484489"/>
                          <a:pt x="229923" y="479506"/>
                        </a:cubicBezTo>
                        <a:cubicBezTo>
                          <a:pt x="229895" y="448247"/>
                          <a:pt x="239511" y="400463"/>
                          <a:pt x="252234" y="368991"/>
                        </a:cubicBezTo>
                        <a:cubicBezTo>
                          <a:pt x="258314" y="353939"/>
                          <a:pt x="265117" y="342608"/>
                          <a:pt x="271922" y="338590"/>
                        </a:cubicBezTo>
                        <a:cubicBezTo>
                          <a:pt x="295198" y="324823"/>
                          <a:pt x="323777" y="300501"/>
                          <a:pt x="299431" y="243369"/>
                        </a:cubicBezTo>
                        <a:cubicBezTo>
                          <a:pt x="283464" y="205870"/>
                          <a:pt x="270687" y="192959"/>
                          <a:pt x="262011" y="174450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8" name="组合 87"/>
                <p:cNvGrpSpPr/>
                <p:nvPr/>
              </p:nvGrpSpPr>
              <p:grpSpPr>
                <a:xfrm>
                  <a:off x="5079229" y="5068857"/>
                  <a:ext cx="245326" cy="637211"/>
                  <a:chOff x="5079229" y="5068857"/>
                  <a:chExt cx="245326" cy="637211"/>
                </a:xfrm>
              </p:grpSpPr>
              <p:sp>
                <p:nvSpPr>
                  <p:cNvPr id="161" name="任意多边形: 形状 160"/>
                  <p:cNvSpPr/>
                  <p:nvPr/>
                </p:nvSpPr>
                <p:spPr>
                  <a:xfrm>
                    <a:off x="5079229" y="5068857"/>
                    <a:ext cx="245326" cy="637211"/>
                  </a:xfrm>
                  <a:custGeom>
                    <a:avLst/>
                    <a:gdLst>
                      <a:gd name="connsiteX0" fmla="*/ 216406 w 245326"/>
                      <a:gd name="connsiteY0" fmla="*/ 16809 h 637211"/>
                      <a:gd name="connsiteX1" fmla="*/ 13082 w 245326"/>
                      <a:gd name="connsiteY1" fmla="*/ 9712 h 637211"/>
                      <a:gd name="connsiteX2" fmla="*/ 21358 w 245326"/>
                      <a:gd name="connsiteY2" fmla="*/ 348996 h 637211"/>
                      <a:gd name="connsiteX3" fmla="*/ 7376 w 245326"/>
                      <a:gd name="connsiteY3" fmla="*/ 487609 h 637211"/>
                      <a:gd name="connsiteX4" fmla="*/ 89 w 245326"/>
                      <a:gd name="connsiteY4" fmla="*/ 573615 h 637211"/>
                      <a:gd name="connsiteX5" fmla="*/ 167950 w 245326"/>
                      <a:gd name="connsiteY5" fmla="*/ 612614 h 637211"/>
                      <a:gd name="connsiteX6" fmla="*/ 219778 w 245326"/>
                      <a:gd name="connsiteY6" fmla="*/ 517769 h 637211"/>
                      <a:gd name="connsiteX7" fmla="*/ 244794 w 245326"/>
                      <a:gd name="connsiteY7" fmla="*/ 283964 h 637211"/>
                      <a:gd name="connsiteX8" fmla="*/ 216406 w 245326"/>
                      <a:gd name="connsiteY8" fmla="*/ 16809 h 6372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326" h="637211">
                        <a:moveTo>
                          <a:pt x="216406" y="16809"/>
                        </a:moveTo>
                        <a:cubicBezTo>
                          <a:pt x="216406" y="-16296"/>
                          <a:pt x="13082" y="9712"/>
                          <a:pt x="13082" y="9712"/>
                        </a:cubicBezTo>
                        <a:cubicBezTo>
                          <a:pt x="13082" y="9712"/>
                          <a:pt x="29635" y="265054"/>
                          <a:pt x="21358" y="348996"/>
                        </a:cubicBezTo>
                        <a:cubicBezTo>
                          <a:pt x="16643" y="396888"/>
                          <a:pt x="11528" y="444780"/>
                          <a:pt x="7376" y="487609"/>
                        </a:cubicBezTo>
                        <a:cubicBezTo>
                          <a:pt x="4215" y="519859"/>
                          <a:pt x="1617" y="549241"/>
                          <a:pt x="89" y="573615"/>
                        </a:cubicBezTo>
                        <a:cubicBezTo>
                          <a:pt x="-3474" y="630345"/>
                          <a:pt x="100559" y="662275"/>
                          <a:pt x="167950" y="612614"/>
                        </a:cubicBezTo>
                        <a:cubicBezTo>
                          <a:pt x="191172" y="595497"/>
                          <a:pt x="207913" y="560007"/>
                          <a:pt x="219778" y="517769"/>
                        </a:cubicBezTo>
                        <a:cubicBezTo>
                          <a:pt x="242331" y="437440"/>
                          <a:pt x="247124" y="332792"/>
                          <a:pt x="244794" y="283964"/>
                        </a:cubicBezTo>
                        <a:cubicBezTo>
                          <a:pt x="241236" y="209500"/>
                          <a:pt x="216406" y="49915"/>
                          <a:pt x="216406" y="16809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2" name="任意多边形: 形状 161"/>
                  <p:cNvSpPr/>
                  <p:nvPr/>
                </p:nvSpPr>
                <p:spPr>
                  <a:xfrm>
                    <a:off x="5079229" y="5068857"/>
                    <a:ext cx="245326" cy="637211"/>
                  </a:xfrm>
                  <a:custGeom>
                    <a:avLst/>
                    <a:gdLst>
                      <a:gd name="connsiteX0" fmla="*/ 216406 w 245326"/>
                      <a:gd name="connsiteY0" fmla="*/ 16809 h 637211"/>
                      <a:gd name="connsiteX1" fmla="*/ 13082 w 245326"/>
                      <a:gd name="connsiteY1" fmla="*/ 9712 h 637211"/>
                      <a:gd name="connsiteX2" fmla="*/ 21358 w 245326"/>
                      <a:gd name="connsiteY2" fmla="*/ 348996 h 637211"/>
                      <a:gd name="connsiteX3" fmla="*/ 7376 w 245326"/>
                      <a:gd name="connsiteY3" fmla="*/ 487609 h 637211"/>
                      <a:gd name="connsiteX4" fmla="*/ 89 w 245326"/>
                      <a:gd name="connsiteY4" fmla="*/ 573615 h 637211"/>
                      <a:gd name="connsiteX5" fmla="*/ 167950 w 245326"/>
                      <a:gd name="connsiteY5" fmla="*/ 612614 h 637211"/>
                      <a:gd name="connsiteX6" fmla="*/ 219778 w 245326"/>
                      <a:gd name="connsiteY6" fmla="*/ 517769 h 637211"/>
                      <a:gd name="connsiteX7" fmla="*/ 244794 w 245326"/>
                      <a:gd name="connsiteY7" fmla="*/ 283964 h 637211"/>
                      <a:gd name="connsiteX8" fmla="*/ 216406 w 245326"/>
                      <a:gd name="connsiteY8" fmla="*/ 16809 h 6372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45326" h="637211">
                        <a:moveTo>
                          <a:pt x="216406" y="16809"/>
                        </a:moveTo>
                        <a:cubicBezTo>
                          <a:pt x="216406" y="-16296"/>
                          <a:pt x="13082" y="9712"/>
                          <a:pt x="13082" y="9712"/>
                        </a:cubicBezTo>
                        <a:cubicBezTo>
                          <a:pt x="13082" y="9712"/>
                          <a:pt x="29635" y="265054"/>
                          <a:pt x="21358" y="348996"/>
                        </a:cubicBezTo>
                        <a:cubicBezTo>
                          <a:pt x="16643" y="396888"/>
                          <a:pt x="11528" y="444780"/>
                          <a:pt x="7376" y="487609"/>
                        </a:cubicBezTo>
                        <a:cubicBezTo>
                          <a:pt x="4215" y="519859"/>
                          <a:pt x="1617" y="549241"/>
                          <a:pt x="89" y="573615"/>
                        </a:cubicBezTo>
                        <a:cubicBezTo>
                          <a:pt x="-3474" y="630345"/>
                          <a:pt x="100559" y="662275"/>
                          <a:pt x="167950" y="612614"/>
                        </a:cubicBezTo>
                        <a:cubicBezTo>
                          <a:pt x="191172" y="595497"/>
                          <a:pt x="207913" y="560007"/>
                          <a:pt x="219778" y="517769"/>
                        </a:cubicBezTo>
                        <a:cubicBezTo>
                          <a:pt x="242331" y="437440"/>
                          <a:pt x="247124" y="332792"/>
                          <a:pt x="244794" y="283964"/>
                        </a:cubicBezTo>
                        <a:cubicBezTo>
                          <a:pt x="241236" y="209500"/>
                          <a:pt x="216406" y="49915"/>
                          <a:pt x="216406" y="16809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89" name="组合 88"/>
                <p:cNvGrpSpPr/>
                <p:nvPr/>
              </p:nvGrpSpPr>
              <p:grpSpPr>
                <a:xfrm>
                  <a:off x="4157018" y="3981328"/>
                  <a:ext cx="1662449" cy="1173452"/>
                  <a:chOff x="4157018" y="3981328"/>
                  <a:chExt cx="1662449" cy="1173452"/>
                </a:xfrm>
              </p:grpSpPr>
              <p:sp>
                <p:nvSpPr>
                  <p:cNvPr id="159" name="任意多边形: 形状 158"/>
                  <p:cNvSpPr/>
                  <p:nvPr/>
                </p:nvSpPr>
                <p:spPr>
                  <a:xfrm>
                    <a:off x="4162048" y="3986530"/>
                    <a:ext cx="1652212" cy="1163039"/>
                  </a:xfrm>
                  <a:custGeom>
                    <a:avLst/>
                    <a:gdLst>
                      <a:gd name="connsiteX0" fmla="*/ 1229984 w 1652212"/>
                      <a:gd name="connsiteY0" fmla="*/ 37444 h 1163039"/>
                      <a:gd name="connsiteX1" fmla="*/ 728219 w 1652212"/>
                      <a:gd name="connsiteY1" fmla="*/ 0 h 1163039"/>
                      <a:gd name="connsiteX2" fmla="*/ 695020 w 1652212"/>
                      <a:gd name="connsiteY2" fmla="*/ 1442 h 1163039"/>
                      <a:gd name="connsiteX3" fmla="*/ 524464 w 1652212"/>
                      <a:gd name="connsiteY3" fmla="*/ 91717 h 1163039"/>
                      <a:gd name="connsiteX4" fmla="*/ 505875 w 1652212"/>
                      <a:gd name="connsiteY4" fmla="*/ 100661 h 1163039"/>
                      <a:gd name="connsiteX5" fmla="*/ 255864 w 1652212"/>
                      <a:gd name="connsiteY5" fmla="*/ 239957 h 1163039"/>
                      <a:gd name="connsiteX6" fmla="*/ 30018 w 1652212"/>
                      <a:gd name="connsiteY6" fmla="*/ 451377 h 1163039"/>
                      <a:gd name="connsiteX7" fmla="*/ 15429 w 1652212"/>
                      <a:gd name="connsiteY7" fmla="*/ 951136 h 1163039"/>
                      <a:gd name="connsiteX8" fmla="*/ 14300 w 1652212"/>
                      <a:gd name="connsiteY8" fmla="*/ 952255 h 1163039"/>
                      <a:gd name="connsiteX9" fmla="*/ 16003 w 1652212"/>
                      <a:gd name="connsiteY9" fmla="*/ 1014836 h 1163039"/>
                      <a:gd name="connsiteX10" fmla="*/ 16157 w 1652212"/>
                      <a:gd name="connsiteY10" fmla="*/ 1015714 h 1163039"/>
                      <a:gd name="connsiteX11" fmla="*/ 16597 w 1652212"/>
                      <a:gd name="connsiteY11" fmla="*/ 1016490 h 1163039"/>
                      <a:gd name="connsiteX12" fmla="*/ 173889 w 1652212"/>
                      <a:gd name="connsiteY12" fmla="*/ 1082054 h 1163039"/>
                      <a:gd name="connsiteX13" fmla="*/ 214826 w 1652212"/>
                      <a:gd name="connsiteY13" fmla="*/ 1084944 h 1163039"/>
                      <a:gd name="connsiteX14" fmla="*/ 369333 w 1652212"/>
                      <a:gd name="connsiteY14" fmla="*/ 1027243 h 1163039"/>
                      <a:gd name="connsiteX15" fmla="*/ 370318 w 1652212"/>
                      <a:gd name="connsiteY15" fmla="*/ 1026137 h 1163039"/>
                      <a:gd name="connsiteX16" fmla="*/ 370570 w 1652212"/>
                      <a:gd name="connsiteY16" fmla="*/ 1024677 h 1163039"/>
                      <a:gd name="connsiteX17" fmla="*/ 376296 w 1652212"/>
                      <a:gd name="connsiteY17" fmla="*/ 978175 h 1163039"/>
                      <a:gd name="connsiteX18" fmla="*/ 365251 w 1652212"/>
                      <a:gd name="connsiteY18" fmla="*/ 922502 h 1163039"/>
                      <a:gd name="connsiteX19" fmla="*/ 369445 w 1652212"/>
                      <a:gd name="connsiteY19" fmla="*/ 876154 h 1163039"/>
                      <a:gd name="connsiteX20" fmla="*/ 386531 w 1652212"/>
                      <a:gd name="connsiteY20" fmla="*/ 644630 h 1163039"/>
                      <a:gd name="connsiteX21" fmla="*/ 622824 w 1652212"/>
                      <a:gd name="connsiteY21" fmla="*/ 592949 h 1163039"/>
                      <a:gd name="connsiteX22" fmla="*/ 789337 w 1652212"/>
                      <a:gd name="connsiteY22" fmla="*/ 519731 h 1163039"/>
                      <a:gd name="connsiteX23" fmla="*/ 803036 w 1652212"/>
                      <a:gd name="connsiteY23" fmla="*/ 721725 h 1163039"/>
                      <a:gd name="connsiteX24" fmla="*/ 848213 w 1652212"/>
                      <a:gd name="connsiteY24" fmla="*/ 1022172 h 1163039"/>
                      <a:gd name="connsiteX25" fmla="*/ 860370 w 1652212"/>
                      <a:gd name="connsiteY25" fmla="*/ 1110304 h 1163039"/>
                      <a:gd name="connsiteX26" fmla="*/ 1069080 w 1652212"/>
                      <a:gd name="connsiteY26" fmla="*/ 1163040 h 1163039"/>
                      <a:gd name="connsiteX27" fmla="*/ 1120086 w 1652212"/>
                      <a:gd name="connsiteY27" fmla="*/ 1158732 h 1163039"/>
                      <a:gd name="connsiteX28" fmla="*/ 1218685 w 1652212"/>
                      <a:gd name="connsiteY28" fmla="*/ 1067068 h 1163039"/>
                      <a:gd name="connsiteX29" fmla="*/ 1225381 w 1652212"/>
                      <a:gd name="connsiteY29" fmla="*/ 1014760 h 1163039"/>
                      <a:gd name="connsiteX30" fmla="*/ 1234290 w 1652212"/>
                      <a:gd name="connsiteY30" fmla="*/ 981606 h 1163039"/>
                      <a:gd name="connsiteX31" fmla="*/ 1261179 w 1652212"/>
                      <a:gd name="connsiteY31" fmla="*/ 682050 h 1163039"/>
                      <a:gd name="connsiteX32" fmla="*/ 1500675 w 1652212"/>
                      <a:gd name="connsiteY32" fmla="*/ 517660 h 1163039"/>
                      <a:gd name="connsiteX33" fmla="*/ 1606327 w 1652212"/>
                      <a:gd name="connsiteY33" fmla="*/ 359948 h 1163039"/>
                      <a:gd name="connsiteX34" fmla="*/ 1638551 w 1652212"/>
                      <a:gd name="connsiteY34" fmla="*/ 310615 h 1163039"/>
                      <a:gd name="connsiteX35" fmla="*/ 1639487 w 1652212"/>
                      <a:gd name="connsiteY35" fmla="*/ 164291 h 1163039"/>
                      <a:gd name="connsiteX36" fmla="*/ 1229984 w 1652212"/>
                      <a:gd name="connsiteY36" fmla="*/ 37444 h 1163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1652212" h="1163039">
                        <a:moveTo>
                          <a:pt x="1229984" y="37444"/>
                        </a:moveTo>
                        <a:cubicBezTo>
                          <a:pt x="1031240" y="11900"/>
                          <a:pt x="813080" y="0"/>
                          <a:pt x="728219" y="0"/>
                        </a:cubicBezTo>
                        <a:cubicBezTo>
                          <a:pt x="711156" y="0"/>
                          <a:pt x="699985" y="486"/>
                          <a:pt x="695020" y="1442"/>
                        </a:cubicBezTo>
                        <a:cubicBezTo>
                          <a:pt x="644281" y="11190"/>
                          <a:pt x="532848" y="86048"/>
                          <a:pt x="524464" y="91717"/>
                        </a:cubicBezTo>
                        <a:cubicBezTo>
                          <a:pt x="522867" y="92467"/>
                          <a:pt x="516263" y="95581"/>
                          <a:pt x="505875" y="100661"/>
                        </a:cubicBezTo>
                        <a:cubicBezTo>
                          <a:pt x="464699" y="120771"/>
                          <a:pt x="357907" y="174602"/>
                          <a:pt x="255864" y="239957"/>
                        </a:cubicBezTo>
                        <a:cubicBezTo>
                          <a:pt x="127619" y="322095"/>
                          <a:pt x="51634" y="393227"/>
                          <a:pt x="30018" y="451377"/>
                        </a:cubicBezTo>
                        <a:cubicBezTo>
                          <a:pt x="-24011" y="596694"/>
                          <a:pt x="10369" y="908379"/>
                          <a:pt x="15429" y="951136"/>
                        </a:cubicBezTo>
                        <a:cubicBezTo>
                          <a:pt x="15027" y="951464"/>
                          <a:pt x="14651" y="951840"/>
                          <a:pt x="14300" y="952255"/>
                        </a:cubicBezTo>
                        <a:cubicBezTo>
                          <a:pt x="10703" y="956541"/>
                          <a:pt x="7648" y="967527"/>
                          <a:pt x="16003" y="1014836"/>
                        </a:cubicBezTo>
                        <a:lnTo>
                          <a:pt x="16157" y="1015714"/>
                        </a:lnTo>
                        <a:lnTo>
                          <a:pt x="16597" y="1016490"/>
                        </a:lnTo>
                        <a:cubicBezTo>
                          <a:pt x="17694" y="1018430"/>
                          <a:pt x="44925" y="1064201"/>
                          <a:pt x="173889" y="1082054"/>
                        </a:cubicBezTo>
                        <a:cubicBezTo>
                          <a:pt x="187746" y="1083973"/>
                          <a:pt x="201519" y="1084944"/>
                          <a:pt x="214826" y="1084944"/>
                        </a:cubicBezTo>
                        <a:cubicBezTo>
                          <a:pt x="316845" y="1084940"/>
                          <a:pt x="367238" y="1029599"/>
                          <a:pt x="369333" y="1027243"/>
                        </a:cubicBezTo>
                        <a:lnTo>
                          <a:pt x="370318" y="1026137"/>
                        </a:lnTo>
                        <a:lnTo>
                          <a:pt x="370570" y="1024677"/>
                        </a:lnTo>
                        <a:cubicBezTo>
                          <a:pt x="370610" y="1024449"/>
                          <a:pt x="374573" y="1001527"/>
                          <a:pt x="376296" y="978175"/>
                        </a:cubicBezTo>
                        <a:cubicBezTo>
                          <a:pt x="379616" y="933180"/>
                          <a:pt x="372078" y="924746"/>
                          <a:pt x="365251" y="922502"/>
                        </a:cubicBezTo>
                        <a:cubicBezTo>
                          <a:pt x="362317" y="919434"/>
                          <a:pt x="365941" y="897431"/>
                          <a:pt x="369445" y="876154"/>
                        </a:cubicBezTo>
                        <a:cubicBezTo>
                          <a:pt x="376974" y="830444"/>
                          <a:pt x="389503" y="754364"/>
                          <a:pt x="386531" y="644630"/>
                        </a:cubicBezTo>
                        <a:cubicBezTo>
                          <a:pt x="410499" y="641370"/>
                          <a:pt x="521886" y="625166"/>
                          <a:pt x="622824" y="592949"/>
                        </a:cubicBezTo>
                        <a:cubicBezTo>
                          <a:pt x="713912" y="563868"/>
                          <a:pt x="769609" y="532058"/>
                          <a:pt x="789337" y="519731"/>
                        </a:cubicBezTo>
                        <a:cubicBezTo>
                          <a:pt x="789984" y="553502"/>
                          <a:pt x="792867" y="667518"/>
                          <a:pt x="803036" y="721725"/>
                        </a:cubicBezTo>
                        <a:cubicBezTo>
                          <a:pt x="814481" y="782742"/>
                          <a:pt x="846740" y="1011696"/>
                          <a:pt x="848213" y="1022172"/>
                        </a:cubicBezTo>
                        <a:cubicBezTo>
                          <a:pt x="848233" y="1027599"/>
                          <a:pt x="848720" y="1081153"/>
                          <a:pt x="860370" y="1110304"/>
                        </a:cubicBezTo>
                        <a:cubicBezTo>
                          <a:pt x="871539" y="1138211"/>
                          <a:pt x="986386" y="1163040"/>
                          <a:pt x="1069080" y="1163040"/>
                        </a:cubicBezTo>
                        <a:cubicBezTo>
                          <a:pt x="1088997" y="1163040"/>
                          <a:pt x="1106157" y="1161591"/>
                          <a:pt x="1120086" y="1158732"/>
                        </a:cubicBezTo>
                        <a:cubicBezTo>
                          <a:pt x="1195647" y="1143217"/>
                          <a:pt x="1218685" y="1121802"/>
                          <a:pt x="1218685" y="1067068"/>
                        </a:cubicBezTo>
                        <a:cubicBezTo>
                          <a:pt x="1218685" y="1035874"/>
                          <a:pt x="1221064" y="1028375"/>
                          <a:pt x="1225381" y="1014760"/>
                        </a:cubicBezTo>
                        <a:cubicBezTo>
                          <a:pt x="1227796" y="1007141"/>
                          <a:pt x="1230801" y="997661"/>
                          <a:pt x="1234290" y="981606"/>
                        </a:cubicBezTo>
                        <a:cubicBezTo>
                          <a:pt x="1240906" y="951224"/>
                          <a:pt x="1279086" y="742658"/>
                          <a:pt x="1261179" y="682050"/>
                        </a:cubicBezTo>
                        <a:cubicBezTo>
                          <a:pt x="1287879" y="668552"/>
                          <a:pt x="1431699" y="593872"/>
                          <a:pt x="1500675" y="517660"/>
                        </a:cubicBezTo>
                        <a:cubicBezTo>
                          <a:pt x="1570294" y="440706"/>
                          <a:pt x="1602190" y="369569"/>
                          <a:pt x="1606327" y="359948"/>
                        </a:cubicBezTo>
                        <a:cubicBezTo>
                          <a:pt x="1610354" y="356128"/>
                          <a:pt x="1626470" y="339671"/>
                          <a:pt x="1638551" y="310615"/>
                        </a:cubicBezTo>
                        <a:cubicBezTo>
                          <a:pt x="1661158" y="256236"/>
                          <a:pt x="1651537" y="201030"/>
                          <a:pt x="1639487" y="164291"/>
                        </a:cubicBezTo>
                        <a:cubicBezTo>
                          <a:pt x="1622615" y="112880"/>
                          <a:pt x="1484839" y="70200"/>
                          <a:pt x="1229984" y="3744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60" name="任意多边形: 形状 159"/>
                  <p:cNvSpPr/>
                  <p:nvPr/>
                </p:nvSpPr>
                <p:spPr>
                  <a:xfrm>
                    <a:off x="4157018" y="3981328"/>
                    <a:ext cx="1662449" cy="1173452"/>
                  </a:xfrm>
                  <a:custGeom>
                    <a:avLst/>
                    <a:gdLst>
                      <a:gd name="connsiteX0" fmla="*/ 1508153 w 1662449"/>
                      <a:gd name="connsiteY0" fmla="*/ 87662 h 1173452"/>
                      <a:gd name="connsiteX1" fmla="*/ 1235702 w 1662449"/>
                      <a:gd name="connsiteY1" fmla="*/ 37490 h 1173452"/>
                      <a:gd name="connsiteX2" fmla="*/ 733256 w 1662449"/>
                      <a:gd name="connsiteY2" fmla="*/ 0 h 1173452"/>
                      <a:gd name="connsiteX3" fmla="*/ 733256 w 1662449"/>
                      <a:gd name="connsiteY3" fmla="*/ 10401 h 1173452"/>
                      <a:gd name="connsiteX4" fmla="*/ 733252 w 1662449"/>
                      <a:gd name="connsiteY4" fmla="*/ 0 h 1173452"/>
                      <a:gd name="connsiteX5" fmla="*/ 699063 w 1662449"/>
                      <a:gd name="connsiteY5" fmla="*/ 1537 h 1173452"/>
                      <a:gd name="connsiteX6" fmla="*/ 526918 w 1662449"/>
                      <a:gd name="connsiteY6" fmla="*/ 92381 h 1173452"/>
                      <a:gd name="connsiteX7" fmla="*/ 508619 w 1662449"/>
                      <a:gd name="connsiteY7" fmla="*/ 101189 h 1173452"/>
                      <a:gd name="connsiteX8" fmla="*/ 30175 w 1662449"/>
                      <a:gd name="connsiteY8" fmla="*/ 454767 h 1173452"/>
                      <a:gd name="connsiteX9" fmla="*/ 1250 w 1662449"/>
                      <a:gd name="connsiteY9" fmla="*/ 767164 h 1173452"/>
                      <a:gd name="connsiteX10" fmla="*/ 15023 w 1662449"/>
                      <a:gd name="connsiteY10" fmla="*/ 954510 h 1173452"/>
                      <a:gd name="connsiteX11" fmla="*/ 15914 w 1662449"/>
                      <a:gd name="connsiteY11" fmla="*/ 1020943 h 1173452"/>
                      <a:gd name="connsiteX12" fmla="*/ 16224 w 1662449"/>
                      <a:gd name="connsiteY12" fmla="*/ 1022700 h 1173452"/>
                      <a:gd name="connsiteX13" fmla="*/ 17101 w 1662449"/>
                      <a:gd name="connsiteY13" fmla="*/ 1024251 h 1173452"/>
                      <a:gd name="connsiteX14" fmla="*/ 178207 w 1662449"/>
                      <a:gd name="connsiteY14" fmla="*/ 1092409 h 1173452"/>
                      <a:gd name="connsiteX15" fmla="*/ 219856 w 1662449"/>
                      <a:gd name="connsiteY15" fmla="*/ 1095350 h 1173452"/>
                      <a:gd name="connsiteX16" fmla="*/ 378249 w 1662449"/>
                      <a:gd name="connsiteY16" fmla="*/ 1035905 h 1173452"/>
                      <a:gd name="connsiteX17" fmla="*/ 380217 w 1662449"/>
                      <a:gd name="connsiteY17" fmla="*/ 1033694 h 1173452"/>
                      <a:gd name="connsiteX18" fmla="*/ 380724 w 1662449"/>
                      <a:gd name="connsiteY18" fmla="*/ 1030777 h 1173452"/>
                      <a:gd name="connsiteX19" fmla="*/ 386512 w 1662449"/>
                      <a:gd name="connsiteY19" fmla="*/ 983767 h 1173452"/>
                      <a:gd name="connsiteX20" fmla="*/ 374537 w 1662449"/>
                      <a:gd name="connsiteY20" fmla="*/ 923878 h 1173452"/>
                      <a:gd name="connsiteX21" fmla="*/ 379607 w 1662449"/>
                      <a:gd name="connsiteY21" fmla="*/ 882207 h 1173452"/>
                      <a:gd name="connsiteX22" fmla="*/ 396878 w 1662449"/>
                      <a:gd name="connsiteY22" fmla="*/ 654352 h 1173452"/>
                      <a:gd name="connsiteX23" fmla="*/ 629436 w 1662449"/>
                      <a:gd name="connsiteY23" fmla="*/ 603111 h 1173452"/>
                      <a:gd name="connsiteX24" fmla="*/ 789360 w 1662449"/>
                      <a:gd name="connsiteY24" fmla="*/ 534061 h 1173452"/>
                      <a:gd name="connsiteX25" fmla="*/ 802957 w 1662449"/>
                      <a:gd name="connsiteY25" fmla="*/ 727893 h 1173452"/>
                      <a:gd name="connsiteX26" fmla="*/ 848048 w 1662449"/>
                      <a:gd name="connsiteY26" fmla="*/ 1027760 h 1173452"/>
                      <a:gd name="connsiteX27" fmla="*/ 860573 w 1662449"/>
                      <a:gd name="connsiteY27" fmla="*/ 1117443 h 1173452"/>
                      <a:gd name="connsiteX28" fmla="*/ 942443 w 1662449"/>
                      <a:gd name="connsiteY28" fmla="*/ 1157465 h 1173452"/>
                      <a:gd name="connsiteX29" fmla="*/ 1074114 w 1662449"/>
                      <a:gd name="connsiteY29" fmla="*/ 1173452 h 1173452"/>
                      <a:gd name="connsiteX30" fmla="*/ 1126165 w 1662449"/>
                      <a:gd name="connsiteY30" fmla="*/ 1169039 h 1173452"/>
                      <a:gd name="connsiteX31" fmla="*/ 1228918 w 1662449"/>
                      <a:gd name="connsiteY31" fmla="*/ 1072279 h 1173452"/>
                      <a:gd name="connsiteX32" fmla="*/ 1235369 w 1662449"/>
                      <a:gd name="connsiteY32" fmla="*/ 1021541 h 1173452"/>
                      <a:gd name="connsiteX33" fmla="*/ 1244406 w 1662449"/>
                      <a:gd name="connsiteY33" fmla="*/ 987917 h 1173452"/>
                      <a:gd name="connsiteX34" fmla="*/ 1272273 w 1662449"/>
                      <a:gd name="connsiteY34" fmla="*/ 690010 h 1173452"/>
                      <a:gd name="connsiteX35" fmla="*/ 1509562 w 1662449"/>
                      <a:gd name="connsiteY35" fmla="*/ 526360 h 1173452"/>
                      <a:gd name="connsiteX36" fmla="*/ 1615745 w 1662449"/>
                      <a:gd name="connsiteY36" fmla="*/ 368147 h 1173452"/>
                      <a:gd name="connsiteX37" fmla="*/ 1648386 w 1662449"/>
                      <a:gd name="connsiteY37" fmla="*/ 317822 h 1173452"/>
                      <a:gd name="connsiteX38" fmla="*/ 1649461 w 1662449"/>
                      <a:gd name="connsiteY38" fmla="*/ 167881 h 1173452"/>
                      <a:gd name="connsiteX39" fmla="*/ 1508153 w 1662449"/>
                      <a:gd name="connsiteY39" fmla="*/ 87662 h 1173452"/>
                      <a:gd name="connsiteX40" fmla="*/ 1607007 w 1662449"/>
                      <a:gd name="connsiteY40" fmla="*/ 362098 h 1173452"/>
                      <a:gd name="connsiteX41" fmla="*/ 1501849 w 1662449"/>
                      <a:gd name="connsiteY41" fmla="*/ 519379 h 1173452"/>
                      <a:gd name="connsiteX42" fmla="*/ 1259819 w 1662449"/>
                      <a:gd name="connsiteY42" fmla="*/ 684642 h 1173452"/>
                      <a:gd name="connsiteX43" fmla="*/ 1234240 w 1662449"/>
                      <a:gd name="connsiteY43" fmla="*/ 985706 h 1173452"/>
                      <a:gd name="connsiteX44" fmla="*/ 1218517 w 1662449"/>
                      <a:gd name="connsiteY44" fmla="*/ 1072275 h 1173452"/>
                      <a:gd name="connsiteX45" fmla="*/ 1124072 w 1662449"/>
                      <a:gd name="connsiteY45" fmla="*/ 1158844 h 1173452"/>
                      <a:gd name="connsiteX46" fmla="*/ 1074112 w 1662449"/>
                      <a:gd name="connsiteY46" fmla="*/ 1163044 h 1173452"/>
                      <a:gd name="connsiteX47" fmla="*/ 870232 w 1662449"/>
                      <a:gd name="connsiteY47" fmla="*/ 1113577 h 1173452"/>
                      <a:gd name="connsiteX48" fmla="*/ 858445 w 1662449"/>
                      <a:gd name="connsiteY48" fmla="*/ 1027008 h 1173452"/>
                      <a:gd name="connsiteX49" fmla="*/ 813178 w 1662449"/>
                      <a:gd name="connsiteY49" fmla="*/ 725970 h 1173452"/>
                      <a:gd name="connsiteX50" fmla="*/ 799412 w 1662449"/>
                      <a:gd name="connsiteY50" fmla="*/ 515440 h 1173452"/>
                      <a:gd name="connsiteX51" fmla="*/ 626273 w 1662449"/>
                      <a:gd name="connsiteY51" fmla="*/ 593197 h 1173452"/>
                      <a:gd name="connsiteX52" fmla="*/ 386226 w 1662449"/>
                      <a:gd name="connsiteY52" fmla="*/ 645294 h 1173452"/>
                      <a:gd name="connsiteX53" fmla="*/ 368520 w 1662449"/>
                      <a:gd name="connsiteY53" fmla="*/ 932563 h 1173452"/>
                      <a:gd name="connsiteX54" fmla="*/ 370474 w 1662449"/>
                      <a:gd name="connsiteY54" fmla="*/ 1028988 h 1173452"/>
                      <a:gd name="connsiteX55" fmla="*/ 219854 w 1662449"/>
                      <a:gd name="connsiteY55" fmla="*/ 1084944 h 1173452"/>
                      <a:gd name="connsiteX56" fmla="*/ 179631 w 1662449"/>
                      <a:gd name="connsiteY56" fmla="*/ 1082102 h 1173452"/>
                      <a:gd name="connsiteX57" fmla="*/ 26152 w 1662449"/>
                      <a:gd name="connsiteY57" fmla="*/ 1019132 h 1173452"/>
                      <a:gd name="connsiteX58" fmla="*/ 25110 w 1662449"/>
                      <a:gd name="connsiteY58" fmla="*/ 959839 h 1173452"/>
                      <a:gd name="connsiteX59" fmla="*/ 26152 w 1662449"/>
                      <a:gd name="connsiteY59" fmla="*/ 960125 h 1173452"/>
                      <a:gd name="connsiteX60" fmla="*/ 39919 w 1662449"/>
                      <a:gd name="connsiteY60" fmla="*/ 458387 h 1173452"/>
                      <a:gd name="connsiteX61" fmla="*/ 513183 w 1662449"/>
                      <a:gd name="connsiteY61" fmla="*/ 110530 h 1173452"/>
                      <a:gd name="connsiteX62" fmla="*/ 532066 w 1662449"/>
                      <a:gd name="connsiteY62" fmla="*/ 101450 h 1173452"/>
                      <a:gd name="connsiteX63" fmla="*/ 701026 w 1662449"/>
                      <a:gd name="connsiteY63" fmla="*/ 11747 h 1173452"/>
                      <a:gd name="connsiteX64" fmla="*/ 733243 w 1662449"/>
                      <a:gd name="connsiteY64" fmla="*/ 10399 h 1173452"/>
                      <a:gd name="connsiteX65" fmla="*/ 1639571 w 1662449"/>
                      <a:gd name="connsiteY65" fmla="*/ 171118 h 1173452"/>
                      <a:gd name="connsiteX66" fmla="*/ 1607007 w 1662449"/>
                      <a:gd name="connsiteY66" fmla="*/ 362098 h 11734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</a:cxnLst>
                    <a:rect l="l" t="t" r="r" b="b"/>
                    <a:pathLst>
                      <a:path w="1662449" h="1173452">
                        <a:moveTo>
                          <a:pt x="1508153" y="87662"/>
                        </a:moveTo>
                        <a:cubicBezTo>
                          <a:pt x="1440402" y="68901"/>
                          <a:pt x="1348735" y="52020"/>
                          <a:pt x="1235702" y="37490"/>
                        </a:cubicBezTo>
                        <a:cubicBezTo>
                          <a:pt x="1036734" y="11916"/>
                          <a:pt x="818260" y="0"/>
                          <a:pt x="733256" y="0"/>
                        </a:cubicBezTo>
                        <a:lnTo>
                          <a:pt x="733256" y="10401"/>
                        </a:lnTo>
                        <a:lnTo>
                          <a:pt x="733252" y="0"/>
                        </a:lnTo>
                        <a:cubicBezTo>
                          <a:pt x="707037" y="0"/>
                          <a:pt x="701037" y="1156"/>
                          <a:pt x="699063" y="1537"/>
                        </a:cubicBezTo>
                        <a:cubicBezTo>
                          <a:pt x="647913" y="11364"/>
                          <a:pt x="537652" y="85140"/>
                          <a:pt x="526918" y="92381"/>
                        </a:cubicBezTo>
                        <a:cubicBezTo>
                          <a:pt x="524828" y="93364"/>
                          <a:pt x="518493" y="96361"/>
                          <a:pt x="508619" y="101189"/>
                        </a:cubicBezTo>
                        <a:cubicBezTo>
                          <a:pt x="409159" y="149764"/>
                          <a:pt x="80704" y="318824"/>
                          <a:pt x="30175" y="454767"/>
                        </a:cubicBezTo>
                        <a:cubicBezTo>
                          <a:pt x="6038" y="519685"/>
                          <a:pt x="-3693" y="624790"/>
                          <a:pt x="1250" y="767164"/>
                        </a:cubicBezTo>
                        <a:cubicBezTo>
                          <a:pt x="4323" y="855672"/>
                          <a:pt x="12430" y="931780"/>
                          <a:pt x="15023" y="954510"/>
                        </a:cubicBezTo>
                        <a:cubicBezTo>
                          <a:pt x="10383" y="960421"/>
                          <a:pt x="7451" y="973034"/>
                          <a:pt x="15914" y="1020943"/>
                        </a:cubicBezTo>
                        <a:lnTo>
                          <a:pt x="16224" y="1022700"/>
                        </a:lnTo>
                        <a:lnTo>
                          <a:pt x="17101" y="1024251"/>
                        </a:lnTo>
                        <a:cubicBezTo>
                          <a:pt x="18248" y="1026282"/>
                          <a:pt x="46722" y="1074209"/>
                          <a:pt x="178207" y="1092409"/>
                        </a:cubicBezTo>
                        <a:cubicBezTo>
                          <a:pt x="192296" y="1094359"/>
                          <a:pt x="206309" y="1095350"/>
                          <a:pt x="219856" y="1095350"/>
                        </a:cubicBezTo>
                        <a:cubicBezTo>
                          <a:pt x="324183" y="1095350"/>
                          <a:pt x="376090" y="1038332"/>
                          <a:pt x="378249" y="1035905"/>
                        </a:cubicBezTo>
                        <a:lnTo>
                          <a:pt x="380217" y="1033694"/>
                        </a:lnTo>
                        <a:lnTo>
                          <a:pt x="380724" y="1030777"/>
                        </a:lnTo>
                        <a:cubicBezTo>
                          <a:pt x="380889" y="1029834"/>
                          <a:pt x="384768" y="1007374"/>
                          <a:pt x="386512" y="983767"/>
                        </a:cubicBezTo>
                        <a:cubicBezTo>
                          <a:pt x="389140" y="948138"/>
                          <a:pt x="385551" y="929844"/>
                          <a:pt x="374537" y="923878"/>
                        </a:cubicBezTo>
                        <a:cubicBezTo>
                          <a:pt x="373772" y="917638"/>
                          <a:pt x="376735" y="899649"/>
                          <a:pt x="379607" y="882207"/>
                        </a:cubicBezTo>
                        <a:cubicBezTo>
                          <a:pt x="387059" y="836960"/>
                          <a:pt x="399392" y="762082"/>
                          <a:pt x="396878" y="654352"/>
                        </a:cubicBezTo>
                        <a:cubicBezTo>
                          <a:pt x="428337" y="649919"/>
                          <a:pt x="533572" y="633708"/>
                          <a:pt x="629436" y="603111"/>
                        </a:cubicBezTo>
                        <a:cubicBezTo>
                          <a:pt x="711016" y="577066"/>
                          <a:pt x="764517" y="548759"/>
                          <a:pt x="789360" y="534061"/>
                        </a:cubicBezTo>
                        <a:cubicBezTo>
                          <a:pt x="790301" y="575901"/>
                          <a:pt x="793492" y="677441"/>
                          <a:pt x="802957" y="727893"/>
                        </a:cubicBezTo>
                        <a:cubicBezTo>
                          <a:pt x="814275" y="788230"/>
                          <a:pt x="846029" y="1013408"/>
                          <a:pt x="848048" y="1027760"/>
                        </a:cubicBezTo>
                        <a:cubicBezTo>
                          <a:pt x="848090" y="1034986"/>
                          <a:pt x="848800" y="1087978"/>
                          <a:pt x="860573" y="1117443"/>
                        </a:cubicBezTo>
                        <a:cubicBezTo>
                          <a:pt x="866620" y="1132550"/>
                          <a:pt x="894164" y="1146016"/>
                          <a:pt x="942443" y="1157465"/>
                        </a:cubicBezTo>
                        <a:cubicBezTo>
                          <a:pt x="984646" y="1167476"/>
                          <a:pt x="1033870" y="1173452"/>
                          <a:pt x="1074114" y="1173452"/>
                        </a:cubicBezTo>
                        <a:cubicBezTo>
                          <a:pt x="1094383" y="1173452"/>
                          <a:pt x="1111894" y="1171967"/>
                          <a:pt x="1126165" y="1169039"/>
                        </a:cubicBezTo>
                        <a:cubicBezTo>
                          <a:pt x="1203950" y="1153069"/>
                          <a:pt x="1228918" y="1129557"/>
                          <a:pt x="1228918" y="1072279"/>
                        </a:cubicBezTo>
                        <a:cubicBezTo>
                          <a:pt x="1228918" y="1041893"/>
                          <a:pt x="1231074" y="1035092"/>
                          <a:pt x="1235369" y="1021541"/>
                        </a:cubicBezTo>
                        <a:cubicBezTo>
                          <a:pt x="1237818" y="1013821"/>
                          <a:pt x="1240865" y="1004211"/>
                          <a:pt x="1244406" y="987917"/>
                        </a:cubicBezTo>
                        <a:cubicBezTo>
                          <a:pt x="1250908" y="958058"/>
                          <a:pt x="1287640" y="756976"/>
                          <a:pt x="1272273" y="690010"/>
                        </a:cubicBezTo>
                        <a:cubicBezTo>
                          <a:pt x="1306732" y="672379"/>
                          <a:pt x="1442740" y="600194"/>
                          <a:pt x="1509562" y="526360"/>
                        </a:cubicBezTo>
                        <a:cubicBezTo>
                          <a:pt x="1578595" y="450054"/>
                          <a:pt x="1610104" y="381224"/>
                          <a:pt x="1615745" y="368147"/>
                        </a:cubicBezTo>
                        <a:cubicBezTo>
                          <a:pt x="1621084" y="362892"/>
                          <a:pt x="1636659" y="346028"/>
                          <a:pt x="1648386" y="317822"/>
                        </a:cubicBezTo>
                        <a:cubicBezTo>
                          <a:pt x="1661201" y="286994"/>
                          <a:pt x="1671791" y="235957"/>
                          <a:pt x="1649461" y="167881"/>
                        </a:cubicBezTo>
                        <a:cubicBezTo>
                          <a:pt x="1639479" y="137468"/>
                          <a:pt x="1593258" y="111229"/>
                          <a:pt x="1508153" y="87662"/>
                        </a:cubicBezTo>
                        <a:close/>
                        <a:moveTo>
                          <a:pt x="1607007" y="362098"/>
                        </a:moveTo>
                        <a:cubicBezTo>
                          <a:pt x="1607007" y="362098"/>
                          <a:pt x="1576605" y="436747"/>
                          <a:pt x="1501849" y="519379"/>
                        </a:cubicBezTo>
                        <a:cubicBezTo>
                          <a:pt x="1427066" y="602011"/>
                          <a:pt x="1259819" y="684642"/>
                          <a:pt x="1259819" y="684642"/>
                        </a:cubicBezTo>
                        <a:cubicBezTo>
                          <a:pt x="1279507" y="733846"/>
                          <a:pt x="1244096" y="940439"/>
                          <a:pt x="1234240" y="985706"/>
                        </a:cubicBezTo>
                        <a:cubicBezTo>
                          <a:pt x="1224410" y="1030947"/>
                          <a:pt x="1218517" y="1023071"/>
                          <a:pt x="1218517" y="1072275"/>
                        </a:cubicBezTo>
                        <a:cubicBezTo>
                          <a:pt x="1218517" y="1121453"/>
                          <a:pt x="1200785" y="1143095"/>
                          <a:pt x="1124072" y="1158844"/>
                        </a:cubicBezTo>
                        <a:cubicBezTo>
                          <a:pt x="1109927" y="1161747"/>
                          <a:pt x="1092758" y="1163044"/>
                          <a:pt x="1074112" y="1163044"/>
                        </a:cubicBezTo>
                        <a:cubicBezTo>
                          <a:pt x="991598" y="1163044"/>
                          <a:pt x="879866" y="1137652"/>
                          <a:pt x="870232" y="1113577"/>
                        </a:cubicBezTo>
                        <a:cubicBezTo>
                          <a:pt x="858445" y="1084085"/>
                          <a:pt x="858445" y="1027008"/>
                          <a:pt x="858445" y="1027008"/>
                        </a:cubicBezTo>
                        <a:cubicBezTo>
                          <a:pt x="858445" y="1027008"/>
                          <a:pt x="824991" y="788942"/>
                          <a:pt x="813178" y="725970"/>
                        </a:cubicBezTo>
                        <a:cubicBezTo>
                          <a:pt x="801366" y="663000"/>
                          <a:pt x="799412" y="515440"/>
                          <a:pt x="799412" y="515440"/>
                        </a:cubicBezTo>
                        <a:cubicBezTo>
                          <a:pt x="799412" y="515440"/>
                          <a:pt x="740378" y="556768"/>
                          <a:pt x="626273" y="593197"/>
                        </a:cubicBezTo>
                        <a:cubicBezTo>
                          <a:pt x="512142" y="629626"/>
                          <a:pt x="386226" y="645294"/>
                          <a:pt x="386226" y="645294"/>
                        </a:cubicBezTo>
                        <a:cubicBezTo>
                          <a:pt x="392119" y="836164"/>
                          <a:pt x="350788" y="926670"/>
                          <a:pt x="368520" y="932563"/>
                        </a:cubicBezTo>
                        <a:cubicBezTo>
                          <a:pt x="386226" y="938482"/>
                          <a:pt x="370474" y="1028988"/>
                          <a:pt x="370474" y="1028988"/>
                        </a:cubicBezTo>
                        <a:cubicBezTo>
                          <a:pt x="370474" y="1028988"/>
                          <a:pt x="320710" y="1084944"/>
                          <a:pt x="219854" y="1084944"/>
                        </a:cubicBezTo>
                        <a:cubicBezTo>
                          <a:pt x="207243" y="1084944"/>
                          <a:pt x="193844" y="1084072"/>
                          <a:pt x="179631" y="1082102"/>
                        </a:cubicBezTo>
                        <a:cubicBezTo>
                          <a:pt x="51731" y="1064397"/>
                          <a:pt x="26152" y="1019132"/>
                          <a:pt x="26152" y="1019132"/>
                        </a:cubicBezTo>
                        <a:cubicBezTo>
                          <a:pt x="16593" y="964998"/>
                          <a:pt x="22508" y="959839"/>
                          <a:pt x="25110" y="959839"/>
                        </a:cubicBezTo>
                        <a:cubicBezTo>
                          <a:pt x="25724" y="959839"/>
                          <a:pt x="26152" y="960125"/>
                          <a:pt x="26152" y="960125"/>
                        </a:cubicBezTo>
                        <a:cubicBezTo>
                          <a:pt x="26152" y="960125"/>
                          <a:pt x="-17132" y="611839"/>
                          <a:pt x="39919" y="458387"/>
                        </a:cubicBezTo>
                        <a:cubicBezTo>
                          <a:pt x="89820" y="324142"/>
                          <a:pt x="428998" y="151645"/>
                          <a:pt x="513183" y="110530"/>
                        </a:cubicBezTo>
                        <a:cubicBezTo>
                          <a:pt x="525237" y="104637"/>
                          <a:pt x="532066" y="101450"/>
                          <a:pt x="532066" y="101450"/>
                        </a:cubicBezTo>
                        <a:cubicBezTo>
                          <a:pt x="532066" y="101450"/>
                          <a:pt x="649865" y="21576"/>
                          <a:pt x="701026" y="11747"/>
                        </a:cubicBezTo>
                        <a:cubicBezTo>
                          <a:pt x="705653" y="10854"/>
                          <a:pt x="716792" y="10399"/>
                          <a:pt x="733243" y="10399"/>
                        </a:cubicBezTo>
                        <a:cubicBezTo>
                          <a:pt x="898666" y="10397"/>
                          <a:pt x="1601982" y="56567"/>
                          <a:pt x="1639571" y="171118"/>
                        </a:cubicBezTo>
                        <a:cubicBezTo>
                          <a:pt x="1680880" y="297037"/>
                          <a:pt x="1607007" y="362098"/>
                          <a:pt x="1607007" y="36209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0" name="任意多边形: 形状 89"/>
                <p:cNvSpPr/>
                <p:nvPr/>
              </p:nvSpPr>
              <p:spPr>
                <a:xfrm>
                  <a:off x="4543201" y="4403864"/>
                  <a:ext cx="419049" cy="222760"/>
                </a:xfrm>
                <a:custGeom>
                  <a:avLst/>
                  <a:gdLst>
                    <a:gd name="connsiteX0" fmla="*/ 226298 w 419049"/>
                    <a:gd name="connsiteY0" fmla="*/ 112592 h 222760"/>
                    <a:gd name="connsiteX1" fmla="*/ 45 w 419049"/>
                    <a:gd name="connsiteY1" fmla="*/ 149957 h 222760"/>
                    <a:gd name="connsiteX2" fmla="*/ 45 w 419049"/>
                    <a:gd name="connsiteY2" fmla="*/ 222760 h 222760"/>
                    <a:gd name="connsiteX3" fmla="*/ 240093 w 419049"/>
                    <a:gd name="connsiteY3" fmla="*/ 170663 h 222760"/>
                    <a:gd name="connsiteX4" fmla="*/ 413231 w 419049"/>
                    <a:gd name="connsiteY4" fmla="*/ 92906 h 222760"/>
                    <a:gd name="connsiteX5" fmla="*/ 417168 w 419049"/>
                    <a:gd name="connsiteY5" fmla="*/ 2400 h 222760"/>
                    <a:gd name="connsiteX6" fmla="*/ 226298 w 419049"/>
                    <a:gd name="connsiteY6" fmla="*/ 112592 h 222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049" h="222760">
                      <a:moveTo>
                        <a:pt x="226298" y="112592"/>
                      </a:moveTo>
                      <a:cubicBezTo>
                        <a:pt x="61035" y="155877"/>
                        <a:pt x="-1937" y="126361"/>
                        <a:pt x="45" y="149957"/>
                      </a:cubicBezTo>
                      <a:cubicBezTo>
                        <a:pt x="2002" y="173582"/>
                        <a:pt x="45" y="222760"/>
                        <a:pt x="45" y="222760"/>
                      </a:cubicBezTo>
                      <a:cubicBezTo>
                        <a:pt x="45" y="222760"/>
                        <a:pt x="125960" y="207090"/>
                        <a:pt x="240093" y="170663"/>
                      </a:cubicBezTo>
                      <a:cubicBezTo>
                        <a:pt x="354195" y="134237"/>
                        <a:pt x="413231" y="92906"/>
                        <a:pt x="413231" y="92906"/>
                      </a:cubicBezTo>
                      <a:cubicBezTo>
                        <a:pt x="413231" y="92906"/>
                        <a:pt x="423061" y="20104"/>
                        <a:pt x="417168" y="2400"/>
                      </a:cubicBezTo>
                      <a:cubicBezTo>
                        <a:pt x="411246" y="-15305"/>
                        <a:pt x="391587" y="69310"/>
                        <a:pt x="226298" y="112592"/>
                      </a:cubicBezTo>
                      <a:close/>
                    </a:path>
                  </a:pathLst>
                </a:custGeom>
                <a:solidFill>
                  <a:srgbClr val="0502AB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1" name="任意多边形: 形状 90"/>
                <p:cNvSpPr/>
                <p:nvPr/>
              </p:nvSpPr>
              <p:spPr>
                <a:xfrm>
                  <a:off x="4670205" y="3991730"/>
                  <a:ext cx="1138938" cy="674241"/>
                </a:xfrm>
                <a:custGeom>
                  <a:avLst/>
                  <a:gdLst>
                    <a:gd name="connsiteX0" fmla="*/ 187843 w 1138938"/>
                    <a:gd name="connsiteY0" fmla="*/ 1348 h 674241"/>
                    <a:gd name="connsiteX1" fmla="*/ 18884 w 1138938"/>
                    <a:gd name="connsiteY1" fmla="*/ 91052 h 674241"/>
                    <a:gd name="connsiteX2" fmla="*/ 0 w 1138938"/>
                    <a:gd name="connsiteY2" fmla="*/ 100132 h 674241"/>
                    <a:gd name="connsiteX3" fmla="*/ 115014 w 1138938"/>
                    <a:gd name="connsiteY3" fmla="*/ 97989 h 674241"/>
                    <a:gd name="connsiteX4" fmla="*/ 1006392 w 1138938"/>
                    <a:gd name="connsiteY4" fmla="*/ 271180 h 674241"/>
                    <a:gd name="connsiteX5" fmla="*/ 926520 w 1138938"/>
                    <a:gd name="connsiteY5" fmla="*/ 523522 h 674241"/>
                    <a:gd name="connsiteX6" fmla="*/ 746632 w 1138938"/>
                    <a:gd name="connsiteY6" fmla="*/ 674241 h 674241"/>
                    <a:gd name="connsiteX7" fmla="*/ 988660 w 1138938"/>
                    <a:gd name="connsiteY7" fmla="*/ 508979 h 674241"/>
                    <a:gd name="connsiteX8" fmla="*/ 1093818 w 1138938"/>
                    <a:gd name="connsiteY8" fmla="*/ 351697 h 674241"/>
                    <a:gd name="connsiteX9" fmla="*/ 1126389 w 1138938"/>
                    <a:gd name="connsiteY9" fmla="*/ 160720 h 674241"/>
                    <a:gd name="connsiteX10" fmla="*/ 187843 w 1138938"/>
                    <a:gd name="connsiteY10" fmla="*/ 1348 h 674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38938" h="674241">
                      <a:moveTo>
                        <a:pt x="187843" y="1348"/>
                      </a:moveTo>
                      <a:cubicBezTo>
                        <a:pt x="136683" y="11178"/>
                        <a:pt x="18884" y="91052"/>
                        <a:pt x="18884" y="91052"/>
                      </a:cubicBezTo>
                      <a:cubicBezTo>
                        <a:pt x="18884" y="91052"/>
                        <a:pt x="12052" y="94239"/>
                        <a:pt x="0" y="100132"/>
                      </a:cubicBezTo>
                      <a:cubicBezTo>
                        <a:pt x="29250" y="100211"/>
                        <a:pt x="66857" y="99596"/>
                        <a:pt x="115014" y="97989"/>
                      </a:cubicBezTo>
                      <a:cubicBezTo>
                        <a:pt x="402767" y="88346"/>
                        <a:pt x="951563" y="181371"/>
                        <a:pt x="1006392" y="271180"/>
                      </a:cubicBezTo>
                      <a:cubicBezTo>
                        <a:pt x="1061220" y="360989"/>
                        <a:pt x="1003499" y="464727"/>
                        <a:pt x="926520" y="523522"/>
                      </a:cubicBezTo>
                      <a:cubicBezTo>
                        <a:pt x="849539" y="582313"/>
                        <a:pt x="711089" y="625063"/>
                        <a:pt x="746632" y="674241"/>
                      </a:cubicBezTo>
                      <a:cubicBezTo>
                        <a:pt x="746632" y="674241"/>
                        <a:pt x="913877" y="591609"/>
                        <a:pt x="988660" y="508979"/>
                      </a:cubicBezTo>
                      <a:cubicBezTo>
                        <a:pt x="1063416" y="426347"/>
                        <a:pt x="1093818" y="351697"/>
                        <a:pt x="1093818" y="351697"/>
                      </a:cubicBezTo>
                      <a:cubicBezTo>
                        <a:pt x="1093818" y="351697"/>
                        <a:pt x="1167691" y="286637"/>
                        <a:pt x="1126389" y="160720"/>
                      </a:cubicBezTo>
                      <a:cubicBezTo>
                        <a:pt x="1085061" y="34777"/>
                        <a:pt x="239003" y="-8508"/>
                        <a:pt x="187843" y="1348"/>
                      </a:cubicBezTo>
                      <a:close/>
                    </a:path>
                  </a:pathLst>
                </a:custGeom>
                <a:solidFill>
                  <a:srgbClr val="0502AB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2" name="组合 91"/>
                <p:cNvGrpSpPr/>
                <p:nvPr/>
              </p:nvGrpSpPr>
              <p:grpSpPr>
                <a:xfrm>
                  <a:off x="4460976" y="5182359"/>
                  <a:ext cx="98553" cy="194538"/>
                  <a:chOff x="4460976" y="5182359"/>
                  <a:chExt cx="98553" cy="194538"/>
                </a:xfrm>
              </p:grpSpPr>
              <p:sp>
                <p:nvSpPr>
                  <p:cNvPr id="157" name="任意多边形: 形状 156"/>
                  <p:cNvSpPr/>
                  <p:nvPr/>
                </p:nvSpPr>
                <p:spPr>
                  <a:xfrm>
                    <a:off x="4460976" y="5182359"/>
                    <a:ext cx="98553" cy="194538"/>
                  </a:xfrm>
                  <a:custGeom>
                    <a:avLst/>
                    <a:gdLst>
                      <a:gd name="connsiteX0" fmla="*/ 51842 w 98553"/>
                      <a:gd name="connsiteY0" fmla="*/ 0 h 194538"/>
                      <a:gd name="connsiteX1" fmla="*/ 9923 w 98553"/>
                      <a:gd name="connsiteY1" fmla="*/ 47758 h 194538"/>
                      <a:gd name="connsiteX2" fmla="*/ 42065 w 98553"/>
                      <a:gd name="connsiteY2" fmla="*/ 194539 h 194538"/>
                      <a:gd name="connsiteX3" fmla="*/ 61753 w 98553"/>
                      <a:gd name="connsiteY3" fmla="*/ 164137 h 194538"/>
                      <a:gd name="connsiteX4" fmla="*/ 89262 w 98553"/>
                      <a:gd name="connsiteY4" fmla="*/ 68916 h 194538"/>
                      <a:gd name="connsiteX5" fmla="*/ 51842 w 98553"/>
                      <a:gd name="connsiteY5" fmla="*/ 0 h 1945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8553" h="194538">
                        <a:moveTo>
                          <a:pt x="51842" y="0"/>
                        </a:moveTo>
                        <a:cubicBezTo>
                          <a:pt x="39386" y="7205"/>
                          <a:pt x="24360" y="21134"/>
                          <a:pt x="9923" y="47758"/>
                        </a:cubicBezTo>
                        <a:cubicBezTo>
                          <a:pt x="-15977" y="95489"/>
                          <a:pt x="13833" y="163040"/>
                          <a:pt x="42065" y="194539"/>
                        </a:cubicBezTo>
                        <a:cubicBezTo>
                          <a:pt x="48145" y="179486"/>
                          <a:pt x="54948" y="168155"/>
                          <a:pt x="61753" y="164137"/>
                        </a:cubicBezTo>
                        <a:cubicBezTo>
                          <a:pt x="85029" y="150371"/>
                          <a:pt x="113608" y="126049"/>
                          <a:pt x="89262" y="68916"/>
                        </a:cubicBezTo>
                        <a:cubicBezTo>
                          <a:pt x="73295" y="31419"/>
                          <a:pt x="60518" y="18508"/>
                          <a:pt x="51842" y="0"/>
                        </a:cubicBezTo>
                        <a:close/>
                      </a:path>
                    </a:pathLst>
                  </a:custGeom>
                  <a:solidFill>
                    <a:srgbClr val="FCAA23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8" name="任意多边形: 形状 157"/>
                  <p:cNvSpPr/>
                  <p:nvPr/>
                </p:nvSpPr>
                <p:spPr>
                  <a:xfrm>
                    <a:off x="4460976" y="5182359"/>
                    <a:ext cx="98553" cy="194538"/>
                  </a:xfrm>
                  <a:custGeom>
                    <a:avLst/>
                    <a:gdLst>
                      <a:gd name="connsiteX0" fmla="*/ 51842 w 98553"/>
                      <a:gd name="connsiteY0" fmla="*/ 0 h 194538"/>
                      <a:gd name="connsiteX1" fmla="*/ 9923 w 98553"/>
                      <a:gd name="connsiteY1" fmla="*/ 47758 h 194538"/>
                      <a:gd name="connsiteX2" fmla="*/ 42065 w 98553"/>
                      <a:gd name="connsiteY2" fmla="*/ 194539 h 194538"/>
                      <a:gd name="connsiteX3" fmla="*/ 61753 w 98553"/>
                      <a:gd name="connsiteY3" fmla="*/ 164137 h 194538"/>
                      <a:gd name="connsiteX4" fmla="*/ 89262 w 98553"/>
                      <a:gd name="connsiteY4" fmla="*/ 68916 h 194538"/>
                      <a:gd name="connsiteX5" fmla="*/ 51842 w 98553"/>
                      <a:gd name="connsiteY5" fmla="*/ 0 h 1945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8553" h="194538">
                        <a:moveTo>
                          <a:pt x="51842" y="0"/>
                        </a:moveTo>
                        <a:cubicBezTo>
                          <a:pt x="39386" y="7205"/>
                          <a:pt x="24360" y="21134"/>
                          <a:pt x="9923" y="47758"/>
                        </a:cubicBezTo>
                        <a:cubicBezTo>
                          <a:pt x="-15977" y="95489"/>
                          <a:pt x="13833" y="163040"/>
                          <a:pt x="42065" y="194539"/>
                        </a:cubicBezTo>
                        <a:cubicBezTo>
                          <a:pt x="48145" y="179486"/>
                          <a:pt x="54948" y="168155"/>
                          <a:pt x="61753" y="164137"/>
                        </a:cubicBezTo>
                        <a:cubicBezTo>
                          <a:pt x="85029" y="150371"/>
                          <a:pt x="113608" y="126049"/>
                          <a:pt x="89262" y="68916"/>
                        </a:cubicBezTo>
                        <a:cubicBezTo>
                          <a:pt x="73295" y="31419"/>
                          <a:pt x="60518" y="18508"/>
                          <a:pt x="518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3" name="组合 92"/>
                <p:cNvGrpSpPr/>
                <p:nvPr/>
              </p:nvGrpSpPr>
              <p:grpSpPr>
                <a:xfrm>
                  <a:off x="4255540" y="5487413"/>
                  <a:ext cx="226434" cy="148602"/>
                  <a:chOff x="4255540" y="5487413"/>
                  <a:chExt cx="226434" cy="148602"/>
                </a:xfrm>
              </p:grpSpPr>
              <p:sp>
                <p:nvSpPr>
                  <p:cNvPr id="155" name="任意多边形: 形状 154"/>
                  <p:cNvSpPr/>
                  <p:nvPr/>
                </p:nvSpPr>
                <p:spPr>
                  <a:xfrm>
                    <a:off x="4255540" y="5487413"/>
                    <a:ext cx="226434" cy="148602"/>
                  </a:xfrm>
                  <a:custGeom>
                    <a:avLst/>
                    <a:gdLst>
                      <a:gd name="connsiteX0" fmla="*/ 225188 w 226434"/>
                      <a:gd name="connsiteY0" fmla="*/ 0 h 148602"/>
                      <a:gd name="connsiteX1" fmla="*/ 121182 w 226434"/>
                      <a:gd name="connsiteY1" fmla="*/ 23089 h 148602"/>
                      <a:gd name="connsiteX2" fmla="*/ 23818 w 226434"/>
                      <a:gd name="connsiteY2" fmla="*/ 1205 h 148602"/>
                      <a:gd name="connsiteX3" fmla="*/ 3730 w 226434"/>
                      <a:gd name="connsiteY3" fmla="*/ 84453 h 148602"/>
                      <a:gd name="connsiteX4" fmla="*/ 128574 w 226434"/>
                      <a:gd name="connsiteY4" fmla="*/ 144746 h 148602"/>
                      <a:gd name="connsiteX5" fmla="*/ 225938 w 226434"/>
                      <a:gd name="connsiteY5" fmla="*/ 13553 h 148602"/>
                      <a:gd name="connsiteX6" fmla="*/ 225188 w 226434"/>
                      <a:gd name="connsiteY6" fmla="*/ 0 h 148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6434" h="148602">
                        <a:moveTo>
                          <a:pt x="225188" y="0"/>
                        </a:moveTo>
                        <a:cubicBezTo>
                          <a:pt x="202662" y="9133"/>
                          <a:pt x="166260" y="20625"/>
                          <a:pt x="121182" y="23089"/>
                        </a:cubicBezTo>
                        <a:cubicBezTo>
                          <a:pt x="79236" y="25392"/>
                          <a:pt x="45702" y="13017"/>
                          <a:pt x="23818" y="1205"/>
                        </a:cubicBezTo>
                        <a:cubicBezTo>
                          <a:pt x="18246" y="37445"/>
                          <a:pt x="11443" y="68703"/>
                          <a:pt x="3730" y="84453"/>
                        </a:cubicBezTo>
                        <a:cubicBezTo>
                          <a:pt x="-18475" y="129933"/>
                          <a:pt x="62979" y="159585"/>
                          <a:pt x="128574" y="144746"/>
                        </a:cubicBezTo>
                        <a:cubicBezTo>
                          <a:pt x="194198" y="129933"/>
                          <a:pt x="231213" y="54829"/>
                          <a:pt x="225938" y="13553"/>
                        </a:cubicBezTo>
                        <a:cubicBezTo>
                          <a:pt x="225430" y="9564"/>
                          <a:pt x="225188" y="4983"/>
                          <a:pt x="225188" y="0"/>
                        </a:cubicBezTo>
                        <a:close/>
                      </a:path>
                    </a:pathLst>
                  </a:custGeom>
                  <a:solidFill>
                    <a:srgbClr val="FCAA23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6" name="任意多边形: 形状 155"/>
                  <p:cNvSpPr/>
                  <p:nvPr/>
                </p:nvSpPr>
                <p:spPr>
                  <a:xfrm>
                    <a:off x="4255540" y="5487413"/>
                    <a:ext cx="226434" cy="148602"/>
                  </a:xfrm>
                  <a:custGeom>
                    <a:avLst/>
                    <a:gdLst>
                      <a:gd name="connsiteX0" fmla="*/ 225188 w 226434"/>
                      <a:gd name="connsiteY0" fmla="*/ 0 h 148602"/>
                      <a:gd name="connsiteX1" fmla="*/ 121182 w 226434"/>
                      <a:gd name="connsiteY1" fmla="*/ 23089 h 148602"/>
                      <a:gd name="connsiteX2" fmla="*/ 23818 w 226434"/>
                      <a:gd name="connsiteY2" fmla="*/ 1205 h 148602"/>
                      <a:gd name="connsiteX3" fmla="*/ 3730 w 226434"/>
                      <a:gd name="connsiteY3" fmla="*/ 84453 h 148602"/>
                      <a:gd name="connsiteX4" fmla="*/ 128574 w 226434"/>
                      <a:gd name="connsiteY4" fmla="*/ 144746 h 148602"/>
                      <a:gd name="connsiteX5" fmla="*/ 225938 w 226434"/>
                      <a:gd name="connsiteY5" fmla="*/ 13553 h 148602"/>
                      <a:gd name="connsiteX6" fmla="*/ 225188 w 226434"/>
                      <a:gd name="connsiteY6" fmla="*/ 0 h 148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6434" h="148602">
                        <a:moveTo>
                          <a:pt x="225188" y="0"/>
                        </a:moveTo>
                        <a:cubicBezTo>
                          <a:pt x="202662" y="9133"/>
                          <a:pt x="166260" y="20625"/>
                          <a:pt x="121182" y="23089"/>
                        </a:cubicBezTo>
                        <a:cubicBezTo>
                          <a:pt x="79236" y="25392"/>
                          <a:pt x="45702" y="13017"/>
                          <a:pt x="23818" y="1205"/>
                        </a:cubicBezTo>
                        <a:cubicBezTo>
                          <a:pt x="18246" y="37445"/>
                          <a:pt x="11443" y="68703"/>
                          <a:pt x="3730" y="84453"/>
                        </a:cubicBezTo>
                        <a:cubicBezTo>
                          <a:pt x="-18475" y="129933"/>
                          <a:pt x="62979" y="159585"/>
                          <a:pt x="128574" y="144746"/>
                        </a:cubicBezTo>
                        <a:cubicBezTo>
                          <a:pt x="194198" y="129933"/>
                          <a:pt x="231213" y="54829"/>
                          <a:pt x="225938" y="13553"/>
                        </a:cubicBezTo>
                        <a:cubicBezTo>
                          <a:pt x="225430" y="9564"/>
                          <a:pt x="225188" y="4983"/>
                          <a:pt x="22518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4" name="组合 93"/>
                <p:cNvGrpSpPr/>
                <p:nvPr/>
              </p:nvGrpSpPr>
              <p:grpSpPr>
                <a:xfrm>
                  <a:off x="5079231" y="5556465"/>
                  <a:ext cx="219778" cy="149602"/>
                  <a:chOff x="5079231" y="5556465"/>
                  <a:chExt cx="219778" cy="149602"/>
                </a:xfrm>
              </p:grpSpPr>
              <p:sp>
                <p:nvSpPr>
                  <p:cNvPr id="153" name="任意多边形: 形状 152"/>
                  <p:cNvSpPr/>
                  <p:nvPr/>
                </p:nvSpPr>
                <p:spPr>
                  <a:xfrm>
                    <a:off x="5079231" y="5556465"/>
                    <a:ext cx="219778" cy="149602"/>
                  </a:xfrm>
                  <a:custGeom>
                    <a:avLst/>
                    <a:gdLst>
                      <a:gd name="connsiteX0" fmla="*/ 7376 w 219778"/>
                      <a:gd name="connsiteY0" fmla="*/ 0 h 149602"/>
                      <a:gd name="connsiteX1" fmla="*/ 89 w 219778"/>
                      <a:gd name="connsiteY1" fmla="*/ 86006 h 149602"/>
                      <a:gd name="connsiteX2" fmla="*/ 167950 w 219778"/>
                      <a:gd name="connsiteY2" fmla="*/ 125005 h 149602"/>
                      <a:gd name="connsiteX3" fmla="*/ 219778 w 219778"/>
                      <a:gd name="connsiteY3" fmla="*/ 30160 h 149602"/>
                      <a:gd name="connsiteX4" fmla="*/ 7376 w 219778"/>
                      <a:gd name="connsiteY4" fmla="*/ 0 h 149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9778" h="149602">
                        <a:moveTo>
                          <a:pt x="7376" y="0"/>
                        </a:moveTo>
                        <a:cubicBezTo>
                          <a:pt x="4215" y="32250"/>
                          <a:pt x="1617" y="61632"/>
                          <a:pt x="89" y="86006"/>
                        </a:cubicBezTo>
                        <a:cubicBezTo>
                          <a:pt x="-3474" y="142737"/>
                          <a:pt x="100559" y="174666"/>
                          <a:pt x="167950" y="125005"/>
                        </a:cubicBezTo>
                        <a:cubicBezTo>
                          <a:pt x="191172" y="107888"/>
                          <a:pt x="207913" y="72398"/>
                          <a:pt x="219778" y="30160"/>
                        </a:cubicBezTo>
                        <a:cubicBezTo>
                          <a:pt x="143175" y="51829"/>
                          <a:pt x="56017" y="21829"/>
                          <a:pt x="7376" y="0"/>
                        </a:cubicBezTo>
                        <a:close/>
                      </a:path>
                    </a:pathLst>
                  </a:custGeom>
                  <a:solidFill>
                    <a:srgbClr val="FCAA23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" name="任意多边形: 形状 153"/>
                  <p:cNvSpPr/>
                  <p:nvPr/>
                </p:nvSpPr>
                <p:spPr>
                  <a:xfrm>
                    <a:off x="5079231" y="5556465"/>
                    <a:ext cx="219778" cy="149602"/>
                  </a:xfrm>
                  <a:custGeom>
                    <a:avLst/>
                    <a:gdLst>
                      <a:gd name="connsiteX0" fmla="*/ 7376 w 219778"/>
                      <a:gd name="connsiteY0" fmla="*/ 0 h 149602"/>
                      <a:gd name="connsiteX1" fmla="*/ 89 w 219778"/>
                      <a:gd name="connsiteY1" fmla="*/ 86006 h 149602"/>
                      <a:gd name="connsiteX2" fmla="*/ 167950 w 219778"/>
                      <a:gd name="connsiteY2" fmla="*/ 125005 h 149602"/>
                      <a:gd name="connsiteX3" fmla="*/ 219778 w 219778"/>
                      <a:gd name="connsiteY3" fmla="*/ 30160 h 149602"/>
                      <a:gd name="connsiteX4" fmla="*/ 7376 w 219778"/>
                      <a:gd name="connsiteY4" fmla="*/ 0 h 149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19778" h="149602">
                        <a:moveTo>
                          <a:pt x="7376" y="0"/>
                        </a:moveTo>
                        <a:cubicBezTo>
                          <a:pt x="4215" y="32250"/>
                          <a:pt x="1617" y="61632"/>
                          <a:pt x="89" y="86006"/>
                        </a:cubicBezTo>
                        <a:cubicBezTo>
                          <a:pt x="-3474" y="142737"/>
                          <a:pt x="100559" y="174666"/>
                          <a:pt x="167950" y="125005"/>
                        </a:cubicBezTo>
                        <a:cubicBezTo>
                          <a:pt x="191172" y="107888"/>
                          <a:pt x="207913" y="72398"/>
                          <a:pt x="219778" y="30160"/>
                        </a:cubicBezTo>
                        <a:cubicBezTo>
                          <a:pt x="143175" y="51829"/>
                          <a:pt x="56017" y="21829"/>
                          <a:pt x="737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5" name="任意多边形: 形状 94"/>
                <p:cNvSpPr/>
                <p:nvPr/>
              </p:nvSpPr>
              <p:spPr>
                <a:xfrm>
                  <a:off x="4950960" y="4318467"/>
                  <a:ext cx="20483" cy="182688"/>
                </a:xfrm>
                <a:custGeom>
                  <a:avLst/>
                  <a:gdLst>
                    <a:gd name="connsiteX0" fmla="*/ 3213 w 20483"/>
                    <a:gd name="connsiteY0" fmla="*/ 3704 h 182688"/>
                    <a:gd name="connsiteX1" fmla="*/ 1166 w 20483"/>
                    <a:gd name="connsiteY1" fmla="*/ 38838 h 182688"/>
                    <a:gd name="connsiteX2" fmla="*/ 1375 w 20483"/>
                    <a:gd name="connsiteY2" fmla="*/ 91350 h 182688"/>
                    <a:gd name="connsiteX3" fmla="*/ 920 w 20483"/>
                    <a:gd name="connsiteY3" fmla="*/ 143040 h 182688"/>
                    <a:gd name="connsiteX4" fmla="*/ 1151 w 20483"/>
                    <a:gd name="connsiteY4" fmla="*/ 179495 h 182688"/>
                    <a:gd name="connsiteX5" fmla="*/ 9789 w 20483"/>
                    <a:gd name="connsiteY5" fmla="*/ 179495 h 182688"/>
                    <a:gd name="connsiteX6" fmla="*/ 13539 w 20483"/>
                    <a:gd name="connsiteY6" fmla="*/ 144387 h 182688"/>
                    <a:gd name="connsiteX7" fmla="*/ 16911 w 20483"/>
                    <a:gd name="connsiteY7" fmla="*/ 91350 h 182688"/>
                    <a:gd name="connsiteX8" fmla="*/ 19305 w 20483"/>
                    <a:gd name="connsiteY8" fmla="*/ 40155 h 182688"/>
                    <a:gd name="connsiteX9" fmla="*/ 16473 w 20483"/>
                    <a:gd name="connsiteY9" fmla="*/ 3704 h 182688"/>
                    <a:gd name="connsiteX10" fmla="*/ 3213 w 20483"/>
                    <a:gd name="connsiteY10" fmla="*/ 3704 h 18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483" h="182688">
                      <a:moveTo>
                        <a:pt x="3213" y="3704"/>
                      </a:moveTo>
                      <a:cubicBezTo>
                        <a:pt x="-2339" y="13033"/>
                        <a:pt x="1065" y="28359"/>
                        <a:pt x="1166" y="38838"/>
                      </a:cubicBezTo>
                      <a:cubicBezTo>
                        <a:pt x="1335" y="56339"/>
                        <a:pt x="1333" y="73847"/>
                        <a:pt x="1375" y="91350"/>
                      </a:cubicBezTo>
                      <a:cubicBezTo>
                        <a:pt x="1415" y="108581"/>
                        <a:pt x="1133" y="125811"/>
                        <a:pt x="920" y="143040"/>
                      </a:cubicBezTo>
                      <a:cubicBezTo>
                        <a:pt x="775" y="154782"/>
                        <a:pt x="-1214" y="167944"/>
                        <a:pt x="1151" y="179495"/>
                      </a:cubicBezTo>
                      <a:cubicBezTo>
                        <a:pt x="2105" y="184151"/>
                        <a:pt x="8437" y="183335"/>
                        <a:pt x="9789" y="179495"/>
                      </a:cubicBezTo>
                      <a:cubicBezTo>
                        <a:pt x="13535" y="168863"/>
                        <a:pt x="12722" y="155534"/>
                        <a:pt x="13539" y="144387"/>
                      </a:cubicBezTo>
                      <a:cubicBezTo>
                        <a:pt x="14834" y="126719"/>
                        <a:pt x="15817" y="109031"/>
                        <a:pt x="16911" y="91350"/>
                      </a:cubicBezTo>
                      <a:cubicBezTo>
                        <a:pt x="17969" y="74291"/>
                        <a:pt x="18826" y="57240"/>
                        <a:pt x="19305" y="40155"/>
                      </a:cubicBezTo>
                      <a:cubicBezTo>
                        <a:pt x="19593" y="29911"/>
                        <a:pt x="23088" y="12373"/>
                        <a:pt x="16473" y="3704"/>
                      </a:cubicBezTo>
                      <a:cubicBezTo>
                        <a:pt x="13080" y="-747"/>
                        <a:pt x="6431" y="-1699"/>
                        <a:pt x="3213" y="370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6" name="任意多边形: 形状 95"/>
                <p:cNvSpPr/>
                <p:nvPr/>
              </p:nvSpPr>
              <p:spPr>
                <a:xfrm>
                  <a:off x="4199336" y="4929997"/>
                  <a:ext cx="307845" cy="42362"/>
                </a:xfrm>
                <a:custGeom>
                  <a:avLst/>
                  <a:gdLst>
                    <a:gd name="connsiteX0" fmla="*/ 295238 w 307845"/>
                    <a:gd name="connsiteY0" fmla="*/ 69 h 42362"/>
                    <a:gd name="connsiteX1" fmla="*/ 259267 w 307845"/>
                    <a:gd name="connsiteY1" fmla="*/ 6233 h 42362"/>
                    <a:gd name="connsiteX2" fmla="*/ 225887 w 307845"/>
                    <a:gd name="connsiteY2" fmla="*/ 10853 h 42362"/>
                    <a:gd name="connsiteX3" fmla="*/ 152234 w 307845"/>
                    <a:gd name="connsiteY3" fmla="*/ 13284 h 42362"/>
                    <a:gd name="connsiteX4" fmla="*/ 77413 w 307845"/>
                    <a:gd name="connsiteY4" fmla="*/ 10633 h 42362"/>
                    <a:gd name="connsiteX5" fmla="*/ 7923 w 307845"/>
                    <a:gd name="connsiteY5" fmla="*/ 4962 h 42362"/>
                    <a:gd name="connsiteX6" fmla="*/ 3802 w 307845"/>
                    <a:gd name="connsiteY6" fmla="*/ 20181 h 42362"/>
                    <a:gd name="connsiteX7" fmla="*/ 72437 w 307845"/>
                    <a:gd name="connsiteY7" fmla="*/ 35700 h 42362"/>
                    <a:gd name="connsiteX8" fmla="*/ 154729 w 307845"/>
                    <a:gd name="connsiteY8" fmla="*/ 41764 h 42362"/>
                    <a:gd name="connsiteX9" fmla="*/ 232987 w 307845"/>
                    <a:gd name="connsiteY9" fmla="*/ 40962 h 42362"/>
                    <a:gd name="connsiteX10" fmla="*/ 304114 w 307845"/>
                    <a:gd name="connsiteY10" fmla="*/ 21500 h 42362"/>
                    <a:gd name="connsiteX11" fmla="*/ 295238 w 307845"/>
                    <a:gd name="connsiteY11" fmla="*/ 69 h 42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07845" h="42362">
                      <a:moveTo>
                        <a:pt x="295238" y="69"/>
                      </a:moveTo>
                      <a:cubicBezTo>
                        <a:pt x="283147" y="-606"/>
                        <a:pt x="271035" y="3847"/>
                        <a:pt x="259267" y="6233"/>
                      </a:cubicBezTo>
                      <a:cubicBezTo>
                        <a:pt x="248215" y="8472"/>
                        <a:pt x="237121" y="9919"/>
                        <a:pt x="225887" y="10853"/>
                      </a:cubicBezTo>
                      <a:cubicBezTo>
                        <a:pt x="201427" y="12884"/>
                        <a:pt x="176769" y="13379"/>
                        <a:pt x="152234" y="13284"/>
                      </a:cubicBezTo>
                      <a:cubicBezTo>
                        <a:pt x="127283" y="13189"/>
                        <a:pt x="102307" y="12341"/>
                        <a:pt x="77413" y="10633"/>
                      </a:cubicBezTo>
                      <a:cubicBezTo>
                        <a:pt x="54296" y="9046"/>
                        <a:pt x="31043" y="5698"/>
                        <a:pt x="7923" y="4962"/>
                      </a:cubicBezTo>
                      <a:cubicBezTo>
                        <a:pt x="-515" y="4694"/>
                        <a:pt x="-2731" y="15983"/>
                        <a:pt x="3802" y="20181"/>
                      </a:cubicBezTo>
                      <a:cubicBezTo>
                        <a:pt x="22844" y="32418"/>
                        <a:pt x="50507" y="33130"/>
                        <a:pt x="72437" y="35700"/>
                      </a:cubicBezTo>
                      <a:cubicBezTo>
                        <a:pt x="99770" y="38902"/>
                        <a:pt x="127222" y="40923"/>
                        <a:pt x="154729" y="41764"/>
                      </a:cubicBezTo>
                      <a:cubicBezTo>
                        <a:pt x="180765" y="42560"/>
                        <a:pt x="206988" y="42802"/>
                        <a:pt x="232987" y="40962"/>
                      </a:cubicBezTo>
                      <a:cubicBezTo>
                        <a:pt x="255957" y="39335"/>
                        <a:pt x="286475" y="38107"/>
                        <a:pt x="304114" y="21500"/>
                      </a:cubicBezTo>
                      <a:cubicBezTo>
                        <a:pt x="312461" y="13646"/>
                        <a:pt x="305622" y="647"/>
                        <a:pt x="295238" y="69"/>
                      </a:cubicBezTo>
                      <a:close/>
                    </a:path>
                  </a:pathLst>
                </a:custGeom>
                <a:solidFill>
                  <a:srgbClr val="0502AB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97" name="任意多边形: 形状 96"/>
                <p:cNvSpPr/>
                <p:nvPr/>
              </p:nvSpPr>
              <p:spPr>
                <a:xfrm>
                  <a:off x="5040985" y="5013822"/>
                  <a:ext cx="308668" cy="38748"/>
                </a:xfrm>
                <a:custGeom>
                  <a:avLst/>
                  <a:gdLst>
                    <a:gd name="connsiteX0" fmla="*/ 305566 w 308668"/>
                    <a:gd name="connsiteY0" fmla="*/ 14322 h 38748"/>
                    <a:gd name="connsiteX1" fmla="*/ 272582 w 308668"/>
                    <a:gd name="connsiteY1" fmla="*/ 11254 h 38748"/>
                    <a:gd name="connsiteX2" fmla="*/ 232801 w 308668"/>
                    <a:gd name="connsiteY2" fmla="*/ 13815 h 38748"/>
                    <a:gd name="connsiteX3" fmla="*/ 158051 w 308668"/>
                    <a:gd name="connsiteY3" fmla="*/ 14894 h 38748"/>
                    <a:gd name="connsiteX4" fmla="*/ 5125 w 308668"/>
                    <a:gd name="connsiteY4" fmla="*/ 33 h 38748"/>
                    <a:gd name="connsiteX5" fmla="*/ 3698 w 308668"/>
                    <a:gd name="connsiteY5" fmla="*/ 10568 h 38748"/>
                    <a:gd name="connsiteX6" fmla="*/ 158049 w 308668"/>
                    <a:gd name="connsiteY6" fmla="*/ 37266 h 38748"/>
                    <a:gd name="connsiteX7" fmla="*/ 237780 w 308668"/>
                    <a:gd name="connsiteY7" fmla="*/ 37877 h 38748"/>
                    <a:gd name="connsiteX8" fmla="*/ 277543 w 308668"/>
                    <a:gd name="connsiteY8" fmla="*/ 34582 h 38748"/>
                    <a:gd name="connsiteX9" fmla="*/ 306874 w 308668"/>
                    <a:gd name="connsiteY9" fmla="*/ 24471 h 38748"/>
                    <a:gd name="connsiteX10" fmla="*/ 305566 w 308668"/>
                    <a:gd name="connsiteY10" fmla="*/ 14322 h 387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8668" h="38748">
                      <a:moveTo>
                        <a:pt x="305566" y="14322"/>
                      </a:moveTo>
                      <a:cubicBezTo>
                        <a:pt x="296488" y="7499"/>
                        <a:pt x="283265" y="10482"/>
                        <a:pt x="272582" y="11254"/>
                      </a:cubicBezTo>
                      <a:cubicBezTo>
                        <a:pt x="259319" y="12210"/>
                        <a:pt x="246089" y="13210"/>
                        <a:pt x="232801" y="13815"/>
                      </a:cubicBezTo>
                      <a:cubicBezTo>
                        <a:pt x="207882" y="14946"/>
                        <a:pt x="182997" y="15606"/>
                        <a:pt x="158051" y="14894"/>
                      </a:cubicBezTo>
                      <a:cubicBezTo>
                        <a:pt x="106649" y="13428"/>
                        <a:pt x="56162" y="5233"/>
                        <a:pt x="5125" y="33"/>
                      </a:cubicBezTo>
                      <a:cubicBezTo>
                        <a:pt x="-1250" y="-618"/>
                        <a:pt x="-1621" y="8651"/>
                        <a:pt x="3698" y="10568"/>
                      </a:cubicBezTo>
                      <a:cubicBezTo>
                        <a:pt x="52735" y="28229"/>
                        <a:pt x="106253" y="34298"/>
                        <a:pt x="158049" y="37266"/>
                      </a:cubicBezTo>
                      <a:cubicBezTo>
                        <a:pt x="184551" y="38785"/>
                        <a:pt x="211262" y="39380"/>
                        <a:pt x="237780" y="37877"/>
                      </a:cubicBezTo>
                      <a:cubicBezTo>
                        <a:pt x="251039" y="37125"/>
                        <a:pt x="264368" y="36283"/>
                        <a:pt x="277543" y="34582"/>
                      </a:cubicBezTo>
                      <a:cubicBezTo>
                        <a:pt x="287775" y="33261"/>
                        <a:pt x="300036" y="33028"/>
                        <a:pt x="306874" y="24471"/>
                      </a:cubicBezTo>
                      <a:cubicBezTo>
                        <a:pt x="309685" y="20947"/>
                        <a:pt x="309152" y="17015"/>
                        <a:pt x="305566" y="14322"/>
                      </a:cubicBezTo>
                      <a:close/>
                    </a:path>
                  </a:pathLst>
                </a:custGeom>
                <a:solidFill>
                  <a:srgbClr val="0502AB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98" name="组合 97"/>
                <p:cNvGrpSpPr/>
                <p:nvPr/>
              </p:nvGrpSpPr>
              <p:grpSpPr>
                <a:xfrm>
                  <a:off x="4306766" y="3075289"/>
                  <a:ext cx="1587820" cy="1268146"/>
                  <a:chOff x="4306766" y="3075289"/>
                  <a:chExt cx="1587820" cy="1268146"/>
                </a:xfrm>
              </p:grpSpPr>
              <p:sp>
                <p:nvSpPr>
                  <p:cNvPr id="151" name="任意多边形: 形状 150"/>
                  <p:cNvSpPr/>
                  <p:nvPr/>
                </p:nvSpPr>
                <p:spPr>
                  <a:xfrm>
                    <a:off x="4306766" y="3075289"/>
                    <a:ext cx="1587820" cy="1268146"/>
                  </a:xfrm>
                  <a:custGeom>
                    <a:avLst/>
                    <a:gdLst>
                      <a:gd name="connsiteX0" fmla="*/ 1440625 w 1587820"/>
                      <a:gd name="connsiteY0" fmla="*/ 206111 h 1268146"/>
                      <a:gd name="connsiteX1" fmla="*/ 1167043 w 1587820"/>
                      <a:gd name="connsiteY1" fmla="*/ 44705 h 1268146"/>
                      <a:gd name="connsiteX2" fmla="*/ 1076724 w 1587820"/>
                      <a:gd name="connsiteY2" fmla="*/ 10847 h 1268146"/>
                      <a:gd name="connsiteX3" fmla="*/ 1048734 w 1587820"/>
                      <a:gd name="connsiteY3" fmla="*/ 0 h 1268146"/>
                      <a:gd name="connsiteX4" fmla="*/ 937817 w 1587820"/>
                      <a:gd name="connsiteY4" fmla="*/ 18481 h 1268146"/>
                      <a:gd name="connsiteX5" fmla="*/ 740010 w 1587820"/>
                      <a:gd name="connsiteY5" fmla="*/ 37901 h 1268146"/>
                      <a:gd name="connsiteX6" fmla="*/ 670289 w 1587820"/>
                      <a:gd name="connsiteY6" fmla="*/ 54936 h 1268146"/>
                      <a:gd name="connsiteX7" fmla="*/ 621701 w 1587820"/>
                      <a:gd name="connsiteY7" fmla="*/ 72106 h 1268146"/>
                      <a:gd name="connsiteX8" fmla="*/ 357360 w 1587820"/>
                      <a:gd name="connsiteY8" fmla="*/ 284699 h 1268146"/>
                      <a:gd name="connsiteX9" fmla="*/ 256917 w 1587820"/>
                      <a:gd name="connsiteY9" fmla="*/ 494534 h 1268146"/>
                      <a:gd name="connsiteX10" fmla="*/ 223328 w 1587820"/>
                      <a:gd name="connsiteY10" fmla="*/ 448276 h 1268146"/>
                      <a:gd name="connsiteX11" fmla="*/ 120741 w 1587820"/>
                      <a:gd name="connsiteY11" fmla="*/ 522230 h 1268146"/>
                      <a:gd name="connsiteX12" fmla="*/ 2432 w 1587820"/>
                      <a:gd name="connsiteY12" fmla="*/ 525015 h 1268146"/>
                      <a:gd name="connsiteX13" fmla="*/ 10736 w 1587820"/>
                      <a:gd name="connsiteY13" fmla="*/ 585093 h 1268146"/>
                      <a:gd name="connsiteX14" fmla="*/ 141071 w 1587820"/>
                      <a:gd name="connsiteY14" fmla="*/ 821711 h 1268146"/>
                      <a:gd name="connsiteX15" fmla="*/ 172946 w 1587820"/>
                      <a:gd name="connsiteY15" fmla="*/ 827363 h 1268146"/>
                      <a:gd name="connsiteX16" fmla="*/ 368825 w 1587820"/>
                      <a:gd name="connsiteY16" fmla="*/ 833014 h 1268146"/>
                      <a:gd name="connsiteX17" fmla="*/ 382323 w 1587820"/>
                      <a:gd name="connsiteY17" fmla="*/ 838344 h 1268146"/>
                      <a:gd name="connsiteX18" fmla="*/ 846331 w 1587820"/>
                      <a:gd name="connsiteY18" fmla="*/ 742926 h 1268146"/>
                      <a:gd name="connsiteX19" fmla="*/ 877739 w 1587820"/>
                      <a:gd name="connsiteY19" fmla="*/ 1014885 h 1268146"/>
                      <a:gd name="connsiteX20" fmla="*/ 1445258 w 1587820"/>
                      <a:gd name="connsiteY20" fmla="*/ 1148891 h 1268146"/>
                      <a:gd name="connsiteX21" fmla="*/ 1457258 w 1587820"/>
                      <a:gd name="connsiteY21" fmla="*/ 1268136 h 1268146"/>
                      <a:gd name="connsiteX22" fmla="*/ 1504400 w 1587820"/>
                      <a:gd name="connsiteY22" fmla="*/ 1222843 h 1268146"/>
                      <a:gd name="connsiteX23" fmla="*/ 1512731 w 1587820"/>
                      <a:gd name="connsiteY23" fmla="*/ 781961 h 1268146"/>
                      <a:gd name="connsiteX24" fmla="*/ 1585746 w 1587820"/>
                      <a:gd name="connsiteY24" fmla="*/ 561976 h 1268146"/>
                      <a:gd name="connsiteX25" fmla="*/ 1440625 w 1587820"/>
                      <a:gd name="connsiteY25" fmla="*/ 206111 h 1268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587820" h="1268146">
                        <a:moveTo>
                          <a:pt x="1440625" y="206111"/>
                        </a:moveTo>
                        <a:cubicBezTo>
                          <a:pt x="1363002" y="108158"/>
                          <a:pt x="1239121" y="71169"/>
                          <a:pt x="1167043" y="44705"/>
                        </a:cubicBezTo>
                        <a:cubicBezTo>
                          <a:pt x="1128500" y="30562"/>
                          <a:pt x="1097349" y="18776"/>
                          <a:pt x="1076724" y="10847"/>
                        </a:cubicBezTo>
                        <a:cubicBezTo>
                          <a:pt x="1058751" y="3937"/>
                          <a:pt x="1048734" y="0"/>
                          <a:pt x="1048734" y="0"/>
                        </a:cubicBezTo>
                        <a:cubicBezTo>
                          <a:pt x="1048734" y="0"/>
                          <a:pt x="959995" y="10179"/>
                          <a:pt x="937817" y="18481"/>
                        </a:cubicBezTo>
                        <a:cubicBezTo>
                          <a:pt x="915638" y="26812"/>
                          <a:pt x="740010" y="37901"/>
                          <a:pt x="740010" y="37901"/>
                        </a:cubicBezTo>
                        <a:cubicBezTo>
                          <a:pt x="740010" y="37901"/>
                          <a:pt x="715420" y="40686"/>
                          <a:pt x="670289" y="54936"/>
                        </a:cubicBezTo>
                        <a:cubicBezTo>
                          <a:pt x="656094" y="59436"/>
                          <a:pt x="639861" y="65061"/>
                          <a:pt x="621701" y="72106"/>
                        </a:cubicBezTo>
                        <a:cubicBezTo>
                          <a:pt x="545952" y="101490"/>
                          <a:pt x="435009" y="170085"/>
                          <a:pt x="357360" y="284699"/>
                        </a:cubicBezTo>
                        <a:cubicBezTo>
                          <a:pt x="279710" y="399311"/>
                          <a:pt x="256917" y="494534"/>
                          <a:pt x="256917" y="494534"/>
                        </a:cubicBezTo>
                        <a:cubicBezTo>
                          <a:pt x="243658" y="471259"/>
                          <a:pt x="223328" y="448276"/>
                          <a:pt x="223328" y="448276"/>
                        </a:cubicBezTo>
                        <a:cubicBezTo>
                          <a:pt x="223328" y="448276"/>
                          <a:pt x="177124" y="494506"/>
                          <a:pt x="120741" y="522230"/>
                        </a:cubicBezTo>
                        <a:cubicBezTo>
                          <a:pt x="64358" y="549952"/>
                          <a:pt x="2432" y="525015"/>
                          <a:pt x="2432" y="525015"/>
                        </a:cubicBezTo>
                        <a:cubicBezTo>
                          <a:pt x="2432" y="525015"/>
                          <a:pt x="-6809" y="548104"/>
                          <a:pt x="10736" y="585093"/>
                        </a:cubicBezTo>
                        <a:cubicBezTo>
                          <a:pt x="28308" y="622056"/>
                          <a:pt x="92083" y="805079"/>
                          <a:pt x="141071" y="821711"/>
                        </a:cubicBezTo>
                        <a:cubicBezTo>
                          <a:pt x="148760" y="824336"/>
                          <a:pt x="159794" y="826132"/>
                          <a:pt x="172946" y="827363"/>
                        </a:cubicBezTo>
                        <a:cubicBezTo>
                          <a:pt x="231498" y="832801"/>
                          <a:pt x="332289" y="827147"/>
                          <a:pt x="368825" y="833014"/>
                        </a:cubicBezTo>
                        <a:cubicBezTo>
                          <a:pt x="376430" y="834221"/>
                          <a:pt x="381253" y="835933"/>
                          <a:pt x="382323" y="838344"/>
                        </a:cubicBezTo>
                        <a:cubicBezTo>
                          <a:pt x="389716" y="854979"/>
                          <a:pt x="846331" y="742926"/>
                          <a:pt x="846331" y="742926"/>
                        </a:cubicBezTo>
                        <a:cubicBezTo>
                          <a:pt x="903624" y="713355"/>
                          <a:pt x="665146" y="994555"/>
                          <a:pt x="877739" y="1014885"/>
                        </a:cubicBezTo>
                        <a:cubicBezTo>
                          <a:pt x="1090333" y="1035215"/>
                          <a:pt x="1386091" y="1098990"/>
                          <a:pt x="1445258" y="1148891"/>
                        </a:cubicBezTo>
                        <a:cubicBezTo>
                          <a:pt x="1504400" y="1198818"/>
                          <a:pt x="1457258" y="1268136"/>
                          <a:pt x="1457258" y="1268136"/>
                        </a:cubicBezTo>
                        <a:cubicBezTo>
                          <a:pt x="1457258" y="1268136"/>
                          <a:pt x="1469283" y="1269985"/>
                          <a:pt x="1504400" y="1222843"/>
                        </a:cubicBezTo>
                        <a:cubicBezTo>
                          <a:pt x="1539543" y="1175701"/>
                          <a:pt x="1512731" y="781961"/>
                          <a:pt x="1512731" y="781961"/>
                        </a:cubicBezTo>
                        <a:cubicBezTo>
                          <a:pt x="1568175" y="742211"/>
                          <a:pt x="1595925" y="647019"/>
                          <a:pt x="1585746" y="561976"/>
                        </a:cubicBezTo>
                        <a:cubicBezTo>
                          <a:pt x="1575569" y="476934"/>
                          <a:pt x="1518276" y="304091"/>
                          <a:pt x="1440625" y="20611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" name="任意多边形: 形状 151"/>
                  <p:cNvSpPr/>
                  <p:nvPr/>
                </p:nvSpPr>
                <p:spPr>
                  <a:xfrm>
                    <a:off x="4306766" y="3075289"/>
                    <a:ext cx="1587820" cy="1268146"/>
                  </a:xfrm>
                  <a:custGeom>
                    <a:avLst/>
                    <a:gdLst>
                      <a:gd name="connsiteX0" fmla="*/ 1440625 w 1587820"/>
                      <a:gd name="connsiteY0" fmla="*/ 206111 h 1268146"/>
                      <a:gd name="connsiteX1" fmla="*/ 1167043 w 1587820"/>
                      <a:gd name="connsiteY1" fmla="*/ 44705 h 1268146"/>
                      <a:gd name="connsiteX2" fmla="*/ 1076724 w 1587820"/>
                      <a:gd name="connsiteY2" fmla="*/ 10847 h 1268146"/>
                      <a:gd name="connsiteX3" fmla="*/ 1048734 w 1587820"/>
                      <a:gd name="connsiteY3" fmla="*/ 0 h 1268146"/>
                      <a:gd name="connsiteX4" fmla="*/ 937817 w 1587820"/>
                      <a:gd name="connsiteY4" fmla="*/ 18481 h 1268146"/>
                      <a:gd name="connsiteX5" fmla="*/ 740010 w 1587820"/>
                      <a:gd name="connsiteY5" fmla="*/ 37901 h 1268146"/>
                      <a:gd name="connsiteX6" fmla="*/ 670289 w 1587820"/>
                      <a:gd name="connsiteY6" fmla="*/ 54936 h 1268146"/>
                      <a:gd name="connsiteX7" fmla="*/ 621701 w 1587820"/>
                      <a:gd name="connsiteY7" fmla="*/ 72106 h 1268146"/>
                      <a:gd name="connsiteX8" fmla="*/ 357360 w 1587820"/>
                      <a:gd name="connsiteY8" fmla="*/ 284699 h 1268146"/>
                      <a:gd name="connsiteX9" fmla="*/ 256917 w 1587820"/>
                      <a:gd name="connsiteY9" fmla="*/ 494534 h 1268146"/>
                      <a:gd name="connsiteX10" fmla="*/ 223328 w 1587820"/>
                      <a:gd name="connsiteY10" fmla="*/ 448276 h 1268146"/>
                      <a:gd name="connsiteX11" fmla="*/ 120741 w 1587820"/>
                      <a:gd name="connsiteY11" fmla="*/ 522230 h 1268146"/>
                      <a:gd name="connsiteX12" fmla="*/ 2432 w 1587820"/>
                      <a:gd name="connsiteY12" fmla="*/ 525015 h 1268146"/>
                      <a:gd name="connsiteX13" fmla="*/ 10736 w 1587820"/>
                      <a:gd name="connsiteY13" fmla="*/ 585093 h 1268146"/>
                      <a:gd name="connsiteX14" fmla="*/ 141071 w 1587820"/>
                      <a:gd name="connsiteY14" fmla="*/ 821711 h 1268146"/>
                      <a:gd name="connsiteX15" fmla="*/ 172946 w 1587820"/>
                      <a:gd name="connsiteY15" fmla="*/ 827363 h 1268146"/>
                      <a:gd name="connsiteX16" fmla="*/ 368825 w 1587820"/>
                      <a:gd name="connsiteY16" fmla="*/ 833014 h 1268146"/>
                      <a:gd name="connsiteX17" fmla="*/ 382323 w 1587820"/>
                      <a:gd name="connsiteY17" fmla="*/ 838344 h 1268146"/>
                      <a:gd name="connsiteX18" fmla="*/ 846331 w 1587820"/>
                      <a:gd name="connsiteY18" fmla="*/ 742926 h 1268146"/>
                      <a:gd name="connsiteX19" fmla="*/ 877739 w 1587820"/>
                      <a:gd name="connsiteY19" fmla="*/ 1014885 h 1268146"/>
                      <a:gd name="connsiteX20" fmla="*/ 1445258 w 1587820"/>
                      <a:gd name="connsiteY20" fmla="*/ 1148891 h 1268146"/>
                      <a:gd name="connsiteX21" fmla="*/ 1457258 w 1587820"/>
                      <a:gd name="connsiteY21" fmla="*/ 1268136 h 1268146"/>
                      <a:gd name="connsiteX22" fmla="*/ 1504400 w 1587820"/>
                      <a:gd name="connsiteY22" fmla="*/ 1222843 h 1268146"/>
                      <a:gd name="connsiteX23" fmla="*/ 1512731 w 1587820"/>
                      <a:gd name="connsiteY23" fmla="*/ 781961 h 1268146"/>
                      <a:gd name="connsiteX24" fmla="*/ 1585746 w 1587820"/>
                      <a:gd name="connsiteY24" fmla="*/ 561976 h 1268146"/>
                      <a:gd name="connsiteX25" fmla="*/ 1440625 w 1587820"/>
                      <a:gd name="connsiteY25" fmla="*/ 206111 h 1268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1587820" h="1268146">
                        <a:moveTo>
                          <a:pt x="1440625" y="206111"/>
                        </a:moveTo>
                        <a:cubicBezTo>
                          <a:pt x="1363002" y="108158"/>
                          <a:pt x="1239121" y="71169"/>
                          <a:pt x="1167043" y="44705"/>
                        </a:cubicBezTo>
                        <a:cubicBezTo>
                          <a:pt x="1128500" y="30562"/>
                          <a:pt x="1097349" y="18776"/>
                          <a:pt x="1076724" y="10847"/>
                        </a:cubicBezTo>
                        <a:cubicBezTo>
                          <a:pt x="1058751" y="3937"/>
                          <a:pt x="1048734" y="0"/>
                          <a:pt x="1048734" y="0"/>
                        </a:cubicBezTo>
                        <a:cubicBezTo>
                          <a:pt x="1048734" y="0"/>
                          <a:pt x="959995" y="10179"/>
                          <a:pt x="937817" y="18481"/>
                        </a:cubicBezTo>
                        <a:cubicBezTo>
                          <a:pt x="915638" y="26812"/>
                          <a:pt x="740010" y="37901"/>
                          <a:pt x="740010" y="37901"/>
                        </a:cubicBezTo>
                        <a:cubicBezTo>
                          <a:pt x="740010" y="37901"/>
                          <a:pt x="715420" y="40686"/>
                          <a:pt x="670289" y="54936"/>
                        </a:cubicBezTo>
                        <a:cubicBezTo>
                          <a:pt x="656094" y="59436"/>
                          <a:pt x="639861" y="65061"/>
                          <a:pt x="621701" y="72106"/>
                        </a:cubicBezTo>
                        <a:cubicBezTo>
                          <a:pt x="545952" y="101490"/>
                          <a:pt x="435009" y="170085"/>
                          <a:pt x="357360" y="284699"/>
                        </a:cubicBezTo>
                        <a:cubicBezTo>
                          <a:pt x="279710" y="399311"/>
                          <a:pt x="256917" y="494534"/>
                          <a:pt x="256917" y="494534"/>
                        </a:cubicBezTo>
                        <a:cubicBezTo>
                          <a:pt x="243658" y="471259"/>
                          <a:pt x="223328" y="448276"/>
                          <a:pt x="223328" y="448276"/>
                        </a:cubicBezTo>
                        <a:cubicBezTo>
                          <a:pt x="223328" y="448276"/>
                          <a:pt x="177124" y="494506"/>
                          <a:pt x="120741" y="522230"/>
                        </a:cubicBezTo>
                        <a:cubicBezTo>
                          <a:pt x="64358" y="549952"/>
                          <a:pt x="2432" y="525015"/>
                          <a:pt x="2432" y="525015"/>
                        </a:cubicBezTo>
                        <a:cubicBezTo>
                          <a:pt x="2432" y="525015"/>
                          <a:pt x="-6809" y="548104"/>
                          <a:pt x="10736" y="585093"/>
                        </a:cubicBezTo>
                        <a:cubicBezTo>
                          <a:pt x="28308" y="622056"/>
                          <a:pt x="92083" y="805079"/>
                          <a:pt x="141071" y="821711"/>
                        </a:cubicBezTo>
                        <a:cubicBezTo>
                          <a:pt x="148760" y="824336"/>
                          <a:pt x="159794" y="826132"/>
                          <a:pt x="172946" y="827363"/>
                        </a:cubicBezTo>
                        <a:cubicBezTo>
                          <a:pt x="231498" y="832801"/>
                          <a:pt x="332289" y="827147"/>
                          <a:pt x="368825" y="833014"/>
                        </a:cubicBezTo>
                        <a:cubicBezTo>
                          <a:pt x="376430" y="834221"/>
                          <a:pt x="381253" y="835933"/>
                          <a:pt x="382323" y="838344"/>
                        </a:cubicBezTo>
                        <a:cubicBezTo>
                          <a:pt x="389716" y="854979"/>
                          <a:pt x="846331" y="742926"/>
                          <a:pt x="846331" y="742926"/>
                        </a:cubicBezTo>
                        <a:cubicBezTo>
                          <a:pt x="903624" y="713355"/>
                          <a:pt x="665146" y="994555"/>
                          <a:pt x="877739" y="1014885"/>
                        </a:cubicBezTo>
                        <a:cubicBezTo>
                          <a:pt x="1090333" y="1035215"/>
                          <a:pt x="1386091" y="1098990"/>
                          <a:pt x="1445258" y="1148891"/>
                        </a:cubicBezTo>
                        <a:cubicBezTo>
                          <a:pt x="1504400" y="1198818"/>
                          <a:pt x="1457258" y="1268136"/>
                          <a:pt x="1457258" y="1268136"/>
                        </a:cubicBezTo>
                        <a:cubicBezTo>
                          <a:pt x="1457258" y="1268136"/>
                          <a:pt x="1469283" y="1269985"/>
                          <a:pt x="1504400" y="1222843"/>
                        </a:cubicBezTo>
                        <a:cubicBezTo>
                          <a:pt x="1539543" y="1175701"/>
                          <a:pt x="1512731" y="781961"/>
                          <a:pt x="1512731" y="781961"/>
                        </a:cubicBezTo>
                        <a:cubicBezTo>
                          <a:pt x="1568175" y="742211"/>
                          <a:pt x="1595925" y="647019"/>
                          <a:pt x="1585746" y="561976"/>
                        </a:cubicBezTo>
                        <a:cubicBezTo>
                          <a:pt x="1575569" y="476934"/>
                          <a:pt x="1518276" y="304091"/>
                          <a:pt x="1440625" y="206111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9" name="任意多边形: 形状 98"/>
                <p:cNvSpPr/>
                <p:nvPr/>
              </p:nvSpPr>
              <p:spPr>
                <a:xfrm>
                  <a:off x="5480869" y="3259319"/>
                  <a:ext cx="243721" cy="647579"/>
                </a:xfrm>
                <a:custGeom>
                  <a:avLst/>
                  <a:gdLst>
                    <a:gd name="connsiteX0" fmla="*/ 62474 w 243721"/>
                    <a:gd name="connsiteY0" fmla="*/ 478016 h 647579"/>
                    <a:gd name="connsiteX1" fmla="*/ 33306 w 243721"/>
                    <a:gd name="connsiteY1" fmla="*/ 228112 h 647579"/>
                    <a:gd name="connsiteX2" fmla="*/ 57225 w 243721"/>
                    <a:gd name="connsiteY2" fmla="*/ 226718 h 647579"/>
                    <a:gd name="connsiteX3" fmla="*/ 100338 w 243721"/>
                    <a:gd name="connsiteY3" fmla="*/ 14613 h 647579"/>
                    <a:gd name="connsiteX4" fmla="*/ 56317 w 243721"/>
                    <a:gd name="connsiteY4" fmla="*/ 0 h 647579"/>
                    <a:gd name="connsiteX5" fmla="*/ 26608 w 243721"/>
                    <a:gd name="connsiteY5" fmla="*/ 193582 h 647579"/>
                    <a:gd name="connsiteX6" fmla="*/ 8107 w 243721"/>
                    <a:gd name="connsiteY6" fmla="*/ 370174 h 647579"/>
                    <a:gd name="connsiteX7" fmla="*/ 221123 w 243721"/>
                    <a:gd name="connsiteY7" fmla="*/ 647373 h 647579"/>
                    <a:gd name="connsiteX8" fmla="*/ 62474 w 243721"/>
                    <a:gd name="connsiteY8" fmla="*/ 478016 h 647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721" h="647579">
                      <a:moveTo>
                        <a:pt x="62474" y="478016"/>
                      </a:moveTo>
                      <a:cubicBezTo>
                        <a:pt x="16295" y="336209"/>
                        <a:pt x="19669" y="254034"/>
                        <a:pt x="33306" y="228112"/>
                      </a:cubicBezTo>
                      <a:cubicBezTo>
                        <a:pt x="41239" y="213033"/>
                        <a:pt x="56792" y="237372"/>
                        <a:pt x="57225" y="226718"/>
                      </a:cubicBezTo>
                      <a:cubicBezTo>
                        <a:pt x="57225" y="226718"/>
                        <a:pt x="118076" y="23482"/>
                        <a:pt x="100338" y="14613"/>
                      </a:cubicBezTo>
                      <a:cubicBezTo>
                        <a:pt x="82602" y="5743"/>
                        <a:pt x="56317" y="0"/>
                        <a:pt x="56317" y="0"/>
                      </a:cubicBezTo>
                      <a:cubicBezTo>
                        <a:pt x="56317" y="0"/>
                        <a:pt x="45107" y="168581"/>
                        <a:pt x="26608" y="193582"/>
                      </a:cubicBezTo>
                      <a:cubicBezTo>
                        <a:pt x="8107" y="218583"/>
                        <a:pt x="-11403" y="273452"/>
                        <a:pt x="8107" y="370174"/>
                      </a:cubicBezTo>
                      <a:cubicBezTo>
                        <a:pt x="27617" y="466895"/>
                        <a:pt x="84551" y="642753"/>
                        <a:pt x="221123" y="647373"/>
                      </a:cubicBezTo>
                      <a:cubicBezTo>
                        <a:pt x="310483" y="650398"/>
                        <a:pt x="109148" y="621343"/>
                        <a:pt x="62474" y="478016"/>
                      </a:cubicBezTo>
                      <a:close/>
                    </a:path>
                  </a:pathLst>
                </a:custGeom>
                <a:solidFill>
                  <a:srgbClr val="FCAA23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0" name="任意多边形: 形状 99"/>
                <p:cNvSpPr/>
                <p:nvPr/>
              </p:nvSpPr>
              <p:spPr>
                <a:xfrm>
                  <a:off x="4406746" y="3542286"/>
                  <a:ext cx="337132" cy="366015"/>
                </a:xfrm>
                <a:custGeom>
                  <a:avLst/>
                  <a:gdLst>
                    <a:gd name="connsiteX0" fmla="*/ 292522 w 337132"/>
                    <a:gd name="connsiteY0" fmla="*/ 0 h 366015"/>
                    <a:gd name="connsiteX1" fmla="*/ 214981 w 337132"/>
                    <a:gd name="connsiteY1" fmla="*/ 236485 h 366015"/>
                    <a:gd name="connsiteX2" fmla="*/ 5 w 337132"/>
                    <a:gd name="connsiteY2" fmla="*/ 263859 h 366015"/>
                    <a:gd name="connsiteX3" fmla="*/ 72805 w 337132"/>
                    <a:gd name="connsiteY3" fmla="*/ 360311 h 366015"/>
                    <a:gd name="connsiteX4" fmla="*/ 72966 w 337132"/>
                    <a:gd name="connsiteY4" fmla="*/ 360364 h 366015"/>
                    <a:gd name="connsiteX5" fmla="*/ 268845 w 337132"/>
                    <a:gd name="connsiteY5" fmla="*/ 366015 h 366015"/>
                    <a:gd name="connsiteX6" fmla="*/ 330395 w 337132"/>
                    <a:gd name="connsiteY6" fmla="*/ 234100 h 366015"/>
                    <a:gd name="connsiteX7" fmla="*/ 292522 w 337132"/>
                    <a:gd name="connsiteY7" fmla="*/ 0 h 366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7132" h="366015">
                      <a:moveTo>
                        <a:pt x="292522" y="0"/>
                      </a:moveTo>
                      <a:cubicBezTo>
                        <a:pt x="292522" y="0"/>
                        <a:pt x="302915" y="154389"/>
                        <a:pt x="214981" y="236485"/>
                      </a:cubicBezTo>
                      <a:cubicBezTo>
                        <a:pt x="127018" y="318581"/>
                        <a:pt x="5" y="263859"/>
                        <a:pt x="5" y="263859"/>
                      </a:cubicBezTo>
                      <a:cubicBezTo>
                        <a:pt x="5" y="263859"/>
                        <a:pt x="-1951" y="342019"/>
                        <a:pt x="72805" y="360311"/>
                      </a:cubicBezTo>
                      <a:cubicBezTo>
                        <a:pt x="72860" y="360311"/>
                        <a:pt x="72913" y="360338"/>
                        <a:pt x="72966" y="360364"/>
                      </a:cubicBezTo>
                      <a:cubicBezTo>
                        <a:pt x="131518" y="365802"/>
                        <a:pt x="232309" y="360148"/>
                        <a:pt x="268845" y="366015"/>
                      </a:cubicBezTo>
                      <a:cubicBezTo>
                        <a:pt x="298308" y="345123"/>
                        <a:pt x="321315" y="305214"/>
                        <a:pt x="330395" y="234100"/>
                      </a:cubicBezTo>
                      <a:cubicBezTo>
                        <a:pt x="357852" y="18750"/>
                        <a:pt x="292522" y="0"/>
                        <a:pt x="292522" y="0"/>
                      </a:cubicBezTo>
                      <a:close/>
                    </a:path>
                  </a:pathLst>
                </a:custGeom>
                <a:solidFill>
                  <a:srgbClr val="FCAA23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01" name="组合 100"/>
                <p:cNvGrpSpPr/>
                <p:nvPr/>
              </p:nvGrpSpPr>
              <p:grpSpPr>
                <a:xfrm>
                  <a:off x="5069445" y="3005337"/>
                  <a:ext cx="173979" cy="157296"/>
                  <a:chOff x="5069445" y="3005337"/>
                  <a:chExt cx="173979" cy="157296"/>
                </a:xfrm>
              </p:grpSpPr>
              <p:sp>
                <p:nvSpPr>
                  <p:cNvPr id="149" name="任意多边形: 形状 148"/>
                  <p:cNvSpPr/>
                  <p:nvPr/>
                </p:nvSpPr>
                <p:spPr>
                  <a:xfrm>
                    <a:off x="5069445" y="3005337"/>
                    <a:ext cx="173979" cy="157296"/>
                  </a:xfrm>
                  <a:custGeom>
                    <a:avLst/>
                    <a:gdLst>
                      <a:gd name="connsiteX0" fmla="*/ 41112 w 173979"/>
                      <a:gd name="connsiteY0" fmla="*/ 2234 h 157296"/>
                      <a:gd name="connsiteX1" fmla="*/ 1366 w 173979"/>
                      <a:gd name="connsiteY1" fmla="*/ 77351 h 157296"/>
                      <a:gd name="connsiteX2" fmla="*/ 64218 w 173979"/>
                      <a:gd name="connsiteY2" fmla="*/ 155723 h 157296"/>
                      <a:gd name="connsiteX3" fmla="*/ 169589 w 173979"/>
                      <a:gd name="connsiteY3" fmla="*/ 24665 h 157296"/>
                      <a:gd name="connsiteX4" fmla="*/ 41112 w 173979"/>
                      <a:gd name="connsiteY4" fmla="*/ 2234 h 157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3979" h="157296">
                        <a:moveTo>
                          <a:pt x="41112" y="2234"/>
                        </a:moveTo>
                        <a:cubicBezTo>
                          <a:pt x="41112" y="2234"/>
                          <a:pt x="-8800" y="21893"/>
                          <a:pt x="1366" y="77351"/>
                        </a:cubicBezTo>
                        <a:cubicBezTo>
                          <a:pt x="11532" y="132808"/>
                          <a:pt x="35566" y="164966"/>
                          <a:pt x="64218" y="155723"/>
                        </a:cubicBezTo>
                        <a:cubicBezTo>
                          <a:pt x="92872" y="146480"/>
                          <a:pt x="196393" y="59788"/>
                          <a:pt x="169589" y="24665"/>
                        </a:cubicBezTo>
                        <a:cubicBezTo>
                          <a:pt x="142786" y="-10458"/>
                          <a:pt x="41112" y="2234"/>
                          <a:pt x="41112" y="223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" name="任意多边形: 形状 149"/>
                  <p:cNvSpPr/>
                  <p:nvPr/>
                </p:nvSpPr>
                <p:spPr>
                  <a:xfrm>
                    <a:off x="5069445" y="3005337"/>
                    <a:ext cx="173979" cy="157296"/>
                  </a:xfrm>
                  <a:custGeom>
                    <a:avLst/>
                    <a:gdLst>
                      <a:gd name="connsiteX0" fmla="*/ 41112 w 173979"/>
                      <a:gd name="connsiteY0" fmla="*/ 2234 h 157296"/>
                      <a:gd name="connsiteX1" fmla="*/ 1366 w 173979"/>
                      <a:gd name="connsiteY1" fmla="*/ 77351 h 157296"/>
                      <a:gd name="connsiteX2" fmla="*/ 64218 w 173979"/>
                      <a:gd name="connsiteY2" fmla="*/ 155723 h 157296"/>
                      <a:gd name="connsiteX3" fmla="*/ 169589 w 173979"/>
                      <a:gd name="connsiteY3" fmla="*/ 24665 h 157296"/>
                      <a:gd name="connsiteX4" fmla="*/ 41112 w 173979"/>
                      <a:gd name="connsiteY4" fmla="*/ 2234 h 1572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3979" h="157296">
                        <a:moveTo>
                          <a:pt x="41112" y="2234"/>
                        </a:moveTo>
                        <a:cubicBezTo>
                          <a:pt x="41112" y="2234"/>
                          <a:pt x="-8800" y="21893"/>
                          <a:pt x="1366" y="77351"/>
                        </a:cubicBezTo>
                        <a:cubicBezTo>
                          <a:pt x="11532" y="132808"/>
                          <a:pt x="35566" y="164966"/>
                          <a:pt x="64218" y="155723"/>
                        </a:cubicBezTo>
                        <a:cubicBezTo>
                          <a:pt x="92872" y="146480"/>
                          <a:pt x="196393" y="59788"/>
                          <a:pt x="169589" y="24665"/>
                        </a:cubicBezTo>
                        <a:cubicBezTo>
                          <a:pt x="142786" y="-10458"/>
                          <a:pt x="41112" y="2234"/>
                          <a:pt x="41112" y="2234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02" name="任意多边形: 形状 101"/>
                <p:cNvSpPr/>
                <p:nvPr/>
              </p:nvSpPr>
              <p:spPr>
                <a:xfrm>
                  <a:off x="4977034" y="3075292"/>
                  <a:ext cx="406455" cy="191098"/>
                </a:xfrm>
                <a:custGeom>
                  <a:avLst/>
                  <a:gdLst>
                    <a:gd name="connsiteX0" fmla="*/ 156631 w 406455"/>
                    <a:gd name="connsiteY0" fmla="*/ 43445 h 191098"/>
                    <a:gd name="connsiteX1" fmla="*/ 69743 w 406455"/>
                    <a:gd name="connsiteY1" fmla="*/ 37902 h 191098"/>
                    <a:gd name="connsiteX2" fmla="*/ 23 w 406455"/>
                    <a:gd name="connsiteY2" fmla="*/ 54937 h 191098"/>
                    <a:gd name="connsiteX3" fmla="*/ 11272 w 406455"/>
                    <a:gd name="connsiteY3" fmla="*/ 179647 h 191098"/>
                    <a:gd name="connsiteX4" fmla="*/ 156633 w 406455"/>
                    <a:gd name="connsiteY4" fmla="*/ 107220 h 191098"/>
                    <a:gd name="connsiteX5" fmla="*/ 224505 w 406455"/>
                    <a:gd name="connsiteY5" fmla="*/ 187094 h 191098"/>
                    <a:gd name="connsiteX6" fmla="*/ 406455 w 406455"/>
                    <a:gd name="connsiteY6" fmla="*/ 10847 h 191098"/>
                    <a:gd name="connsiteX7" fmla="*/ 378465 w 406455"/>
                    <a:gd name="connsiteY7" fmla="*/ 0 h 191098"/>
                    <a:gd name="connsiteX8" fmla="*/ 156631 w 406455"/>
                    <a:gd name="connsiteY8" fmla="*/ 43445 h 1910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6455" h="191098">
                      <a:moveTo>
                        <a:pt x="156631" y="43445"/>
                      </a:moveTo>
                      <a:cubicBezTo>
                        <a:pt x="134455" y="51776"/>
                        <a:pt x="69743" y="37902"/>
                        <a:pt x="69743" y="37902"/>
                      </a:cubicBezTo>
                      <a:cubicBezTo>
                        <a:pt x="69743" y="37902"/>
                        <a:pt x="45153" y="40686"/>
                        <a:pt x="23" y="54937"/>
                      </a:cubicBezTo>
                      <a:cubicBezTo>
                        <a:pt x="-193" y="105534"/>
                        <a:pt x="961" y="190683"/>
                        <a:pt x="11272" y="179647"/>
                      </a:cubicBezTo>
                      <a:cubicBezTo>
                        <a:pt x="25790" y="164058"/>
                        <a:pt x="131107" y="73818"/>
                        <a:pt x="156633" y="107220"/>
                      </a:cubicBezTo>
                      <a:cubicBezTo>
                        <a:pt x="182159" y="140622"/>
                        <a:pt x="204310" y="208200"/>
                        <a:pt x="224505" y="187094"/>
                      </a:cubicBezTo>
                      <a:cubicBezTo>
                        <a:pt x="242826" y="167968"/>
                        <a:pt x="374823" y="87642"/>
                        <a:pt x="406455" y="10847"/>
                      </a:cubicBezTo>
                      <a:cubicBezTo>
                        <a:pt x="388482" y="3937"/>
                        <a:pt x="378465" y="0"/>
                        <a:pt x="378465" y="0"/>
                      </a:cubicBezTo>
                      <a:cubicBezTo>
                        <a:pt x="378465" y="0"/>
                        <a:pt x="178807" y="35141"/>
                        <a:pt x="156631" y="43445"/>
                      </a:cubicBezTo>
                      <a:close/>
                    </a:path>
                  </a:pathLst>
                </a:custGeom>
                <a:solidFill>
                  <a:srgbClr val="FCAA23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3" name="任意多边形: 形状 102"/>
                <p:cNvSpPr/>
                <p:nvPr/>
              </p:nvSpPr>
              <p:spPr>
                <a:xfrm>
                  <a:off x="4292632" y="3181697"/>
                  <a:ext cx="63692" cy="84258"/>
                </a:xfrm>
                <a:custGeom>
                  <a:avLst/>
                  <a:gdLst>
                    <a:gd name="connsiteX0" fmla="*/ 54342 w 63692"/>
                    <a:gd name="connsiteY0" fmla="*/ 68838 h 84258"/>
                    <a:gd name="connsiteX1" fmla="*/ 45908 w 63692"/>
                    <a:gd name="connsiteY1" fmla="*/ 59859 h 84258"/>
                    <a:gd name="connsiteX2" fmla="*/ 30398 w 63692"/>
                    <a:gd name="connsiteY2" fmla="*/ 41206 h 84258"/>
                    <a:gd name="connsiteX3" fmla="*/ 16785 w 63692"/>
                    <a:gd name="connsiteY3" fmla="*/ 20498 h 84258"/>
                    <a:gd name="connsiteX4" fmla="*/ 10275 w 63692"/>
                    <a:gd name="connsiteY4" fmla="*/ 9961 h 84258"/>
                    <a:gd name="connsiteX5" fmla="*/ 2650 w 63692"/>
                    <a:gd name="connsiteY5" fmla="*/ 197 h 84258"/>
                    <a:gd name="connsiteX6" fmla="*/ 51 w 63692"/>
                    <a:gd name="connsiteY6" fmla="*/ 1687 h 84258"/>
                    <a:gd name="connsiteX7" fmla="*/ 4608 w 63692"/>
                    <a:gd name="connsiteY7" fmla="*/ 13273 h 84258"/>
                    <a:gd name="connsiteX8" fmla="*/ 10686 w 63692"/>
                    <a:gd name="connsiteY8" fmla="*/ 24063 h 84258"/>
                    <a:gd name="connsiteX9" fmla="*/ 24547 w 63692"/>
                    <a:gd name="connsiteY9" fmla="*/ 45882 h 84258"/>
                    <a:gd name="connsiteX10" fmla="*/ 39039 w 63692"/>
                    <a:gd name="connsiteY10" fmla="*/ 65972 h 84258"/>
                    <a:gd name="connsiteX11" fmla="*/ 47277 w 63692"/>
                    <a:gd name="connsiteY11" fmla="*/ 75147 h 84258"/>
                    <a:gd name="connsiteX12" fmla="*/ 56931 w 63692"/>
                    <a:gd name="connsiteY12" fmla="*/ 83842 h 84258"/>
                    <a:gd name="connsiteX13" fmla="*/ 63046 w 63692"/>
                    <a:gd name="connsiteY13" fmla="*/ 77727 h 84258"/>
                    <a:gd name="connsiteX14" fmla="*/ 54342 w 63692"/>
                    <a:gd name="connsiteY14" fmla="*/ 68838 h 8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3692" h="84258">
                      <a:moveTo>
                        <a:pt x="54342" y="68838"/>
                      </a:moveTo>
                      <a:cubicBezTo>
                        <a:pt x="51429" y="65935"/>
                        <a:pt x="48680" y="62895"/>
                        <a:pt x="45908" y="59859"/>
                      </a:cubicBezTo>
                      <a:cubicBezTo>
                        <a:pt x="40423" y="53854"/>
                        <a:pt x="35111" y="47849"/>
                        <a:pt x="30398" y="41206"/>
                      </a:cubicBezTo>
                      <a:cubicBezTo>
                        <a:pt x="25617" y="34467"/>
                        <a:pt x="21120" y="27532"/>
                        <a:pt x="16785" y="20498"/>
                      </a:cubicBezTo>
                      <a:cubicBezTo>
                        <a:pt x="14618" y="16981"/>
                        <a:pt x="12523" y="13427"/>
                        <a:pt x="10275" y="9961"/>
                      </a:cubicBezTo>
                      <a:cubicBezTo>
                        <a:pt x="8276" y="6881"/>
                        <a:pt x="6173" y="1727"/>
                        <a:pt x="2650" y="197"/>
                      </a:cubicBezTo>
                      <a:cubicBezTo>
                        <a:pt x="1359" y="-364"/>
                        <a:pt x="234" y="316"/>
                        <a:pt x="51" y="1687"/>
                      </a:cubicBezTo>
                      <a:cubicBezTo>
                        <a:pt x="-456" y="5529"/>
                        <a:pt x="2924" y="9978"/>
                        <a:pt x="4608" y="13273"/>
                      </a:cubicBezTo>
                      <a:cubicBezTo>
                        <a:pt x="6489" y="16953"/>
                        <a:pt x="8578" y="20509"/>
                        <a:pt x="10686" y="24063"/>
                      </a:cubicBezTo>
                      <a:cubicBezTo>
                        <a:pt x="15080" y="31478"/>
                        <a:pt x="19654" y="38786"/>
                        <a:pt x="24547" y="45882"/>
                      </a:cubicBezTo>
                      <a:cubicBezTo>
                        <a:pt x="29226" y="52669"/>
                        <a:pt x="33871" y="59540"/>
                        <a:pt x="39039" y="65972"/>
                      </a:cubicBezTo>
                      <a:cubicBezTo>
                        <a:pt x="41608" y="69170"/>
                        <a:pt x="44433" y="72190"/>
                        <a:pt x="47277" y="75147"/>
                      </a:cubicBezTo>
                      <a:cubicBezTo>
                        <a:pt x="50016" y="77993"/>
                        <a:pt x="53265" y="82290"/>
                        <a:pt x="56931" y="83842"/>
                      </a:cubicBezTo>
                      <a:cubicBezTo>
                        <a:pt x="60839" y="85495"/>
                        <a:pt x="65405" y="81976"/>
                        <a:pt x="63046" y="77727"/>
                      </a:cubicBezTo>
                      <a:cubicBezTo>
                        <a:pt x="61129" y="74274"/>
                        <a:pt x="57133" y="71621"/>
                        <a:pt x="54342" y="6883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4" name="任意多边形: 形状 103"/>
                <p:cNvSpPr/>
                <p:nvPr/>
              </p:nvSpPr>
              <p:spPr>
                <a:xfrm>
                  <a:off x="4208685" y="3250472"/>
                  <a:ext cx="182587" cy="110278"/>
                </a:xfrm>
                <a:custGeom>
                  <a:avLst/>
                  <a:gdLst>
                    <a:gd name="connsiteX0" fmla="*/ 180689 w 182587"/>
                    <a:gd name="connsiteY0" fmla="*/ 102942 h 110278"/>
                    <a:gd name="connsiteX1" fmla="*/ 163964 w 182587"/>
                    <a:gd name="connsiteY1" fmla="*/ 97592 h 110278"/>
                    <a:gd name="connsiteX2" fmla="*/ 147116 w 182587"/>
                    <a:gd name="connsiteY2" fmla="*/ 94027 h 110278"/>
                    <a:gd name="connsiteX3" fmla="*/ 113114 w 182587"/>
                    <a:gd name="connsiteY3" fmla="*/ 86744 h 110278"/>
                    <a:gd name="connsiteX4" fmla="*/ 49192 w 182587"/>
                    <a:gd name="connsiteY4" fmla="*/ 68089 h 110278"/>
                    <a:gd name="connsiteX5" fmla="*/ 21560 w 182587"/>
                    <a:gd name="connsiteY5" fmla="*/ 53804 h 110278"/>
                    <a:gd name="connsiteX6" fmla="*/ 9569 w 182587"/>
                    <a:gd name="connsiteY6" fmla="*/ 44697 h 110278"/>
                    <a:gd name="connsiteX7" fmla="*/ 11526 w 182587"/>
                    <a:gd name="connsiteY7" fmla="*/ 32478 h 110278"/>
                    <a:gd name="connsiteX8" fmla="*/ 37401 w 182587"/>
                    <a:gd name="connsiteY8" fmla="*/ 17909 h 110278"/>
                    <a:gd name="connsiteX9" fmla="*/ 53058 w 182587"/>
                    <a:gd name="connsiteY9" fmla="*/ 12999 h 110278"/>
                    <a:gd name="connsiteX10" fmla="*/ 69214 w 182587"/>
                    <a:gd name="connsiteY10" fmla="*/ 11704 h 110278"/>
                    <a:gd name="connsiteX11" fmla="*/ 145474 w 182587"/>
                    <a:gd name="connsiteY11" fmla="*/ 15740 h 110278"/>
                    <a:gd name="connsiteX12" fmla="*/ 146575 w 182587"/>
                    <a:gd name="connsiteY12" fmla="*/ 11671 h 110278"/>
                    <a:gd name="connsiteX13" fmla="*/ 111525 w 182587"/>
                    <a:gd name="connsiteY13" fmla="*/ 2253 h 110278"/>
                    <a:gd name="connsiteX14" fmla="*/ 74177 w 182587"/>
                    <a:gd name="connsiteY14" fmla="*/ 4 h 110278"/>
                    <a:gd name="connsiteX15" fmla="*/ 38885 w 182587"/>
                    <a:gd name="connsiteY15" fmla="*/ 5018 h 110278"/>
                    <a:gd name="connsiteX16" fmla="*/ 8804 w 182587"/>
                    <a:gd name="connsiteY16" fmla="*/ 21578 h 110278"/>
                    <a:gd name="connsiteX17" fmla="*/ 3373 w 182587"/>
                    <a:gd name="connsiteY17" fmla="*/ 48124 h 110278"/>
                    <a:gd name="connsiteX18" fmla="*/ 15880 w 182587"/>
                    <a:gd name="connsiteY18" fmla="*/ 57956 h 110278"/>
                    <a:gd name="connsiteX19" fmla="*/ 30095 w 182587"/>
                    <a:gd name="connsiteY19" fmla="*/ 67118 h 110278"/>
                    <a:gd name="connsiteX20" fmla="*/ 95123 w 182587"/>
                    <a:gd name="connsiteY20" fmla="*/ 92921 h 110278"/>
                    <a:gd name="connsiteX21" fmla="*/ 136211 w 182587"/>
                    <a:gd name="connsiteY21" fmla="*/ 102458 h 110278"/>
                    <a:gd name="connsiteX22" fmla="*/ 157377 w 182587"/>
                    <a:gd name="connsiteY22" fmla="*/ 107132 h 110278"/>
                    <a:gd name="connsiteX23" fmla="*/ 178744 w 182587"/>
                    <a:gd name="connsiteY23" fmla="*/ 110141 h 110278"/>
                    <a:gd name="connsiteX24" fmla="*/ 180689 w 182587"/>
                    <a:gd name="connsiteY24" fmla="*/ 102942 h 110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82587" h="110278">
                      <a:moveTo>
                        <a:pt x="180689" y="102942"/>
                      </a:moveTo>
                      <a:cubicBezTo>
                        <a:pt x="175451" y="99909"/>
                        <a:pt x="169829" y="98832"/>
                        <a:pt x="163964" y="97592"/>
                      </a:cubicBezTo>
                      <a:cubicBezTo>
                        <a:pt x="158348" y="96403"/>
                        <a:pt x="152732" y="95216"/>
                        <a:pt x="147116" y="94027"/>
                      </a:cubicBezTo>
                      <a:cubicBezTo>
                        <a:pt x="135776" y="91626"/>
                        <a:pt x="124423" y="89279"/>
                        <a:pt x="113114" y="86744"/>
                      </a:cubicBezTo>
                      <a:cubicBezTo>
                        <a:pt x="91439" y="81887"/>
                        <a:pt x="69777" y="76576"/>
                        <a:pt x="49192" y="68089"/>
                      </a:cubicBezTo>
                      <a:cubicBezTo>
                        <a:pt x="39599" y="64135"/>
                        <a:pt x="30280" y="59433"/>
                        <a:pt x="21560" y="53804"/>
                      </a:cubicBezTo>
                      <a:cubicBezTo>
                        <a:pt x="17410" y="51124"/>
                        <a:pt x="13024" y="48265"/>
                        <a:pt x="9569" y="44697"/>
                      </a:cubicBezTo>
                      <a:cubicBezTo>
                        <a:pt x="5960" y="40972"/>
                        <a:pt x="8696" y="35892"/>
                        <a:pt x="11526" y="32478"/>
                      </a:cubicBezTo>
                      <a:cubicBezTo>
                        <a:pt x="18100" y="24543"/>
                        <a:pt x="28125" y="21538"/>
                        <a:pt x="37401" y="17909"/>
                      </a:cubicBezTo>
                      <a:cubicBezTo>
                        <a:pt x="42496" y="15916"/>
                        <a:pt x="47684" y="14083"/>
                        <a:pt x="53058" y="12999"/>
                      </a:cubicBezTo>
                      <a:cubicBezTo>
                        <a:pt x="58371" y="11928"/>
                        <a:pt x="63815" y="11873"/>
                        <a:pt x="69214" y="11704"/>
                      </a:cubicBezTo>
                      <a:cubicBezTo>
                        <a:pt x="94710" y="10904"/>
                        <a:pt x="120163" y="12810"/>
                        <a:pt x="145474" y="15740"/>
                      </a:cubicBezTo>
                      <a:cubicBezTo>
                        <a:pt x="147575" y="15984"/>
                        <a:pt x="148527" y="12511"/>
                        <a:pt x="146575" y="11671"/>
                      </a:cubicBezTo>
                      <a:cubicBezTo>
                        <a:pt x="135253" y="6794"/>
                        <a:pt x="123715" y="3905"/>
                        <a:pt x="111525" y="2253"/>
                      </a:cubicBezTo>
                      <a:cubicBezTo>
                        <a:pt x="99154" y="575"/>
                        <a:pt x="86654" y="76"/>
                        <a:pt x="74177" y="4"/>
                      </a:cubicBezTo>
                      <a:cubicBezTo>
                        <a:pt x="62022" y="-67"/>
                        <a:pt x="50390" y="811"/>
                        <a:pt x="38885" y="5018"/>
                      </a:cubicBezTo>
                      <a:cubicBezTo>
                        <a:pt x="28147" y="8943"/>
                        <a:pt x="16953" y="13241"/>
                        <a:pt x="8804" y="21578"/>
                      </a:cubicBezTo>
                      <a:cubicBezTo>
                        <a:pt x="1999" y="28539"/>
                        <a:pt x="-3978" y="39358"/>
                        <a:pt x="3373" y="48124"/>
                      </a:cubicBezTo>
                      <a:cubicBezTo>
                        <a:pt x="6694" y="52085"/>
                        <a:pt x="11708" y="54976"/>
                        <a:pt x="15880" y="57956"/>
                      </a:cubicBezTo>
                      <a:cubicBezTo>
                        <a:pt x="20465" y="61233"/>
                        <a:pt x="25233" y="64271"/>
                        <a:pt x="30095" y="67118"/>
                      </a:cubicBezTo>
                      <a:cubicBezTo>
                        <a:pt x="50293" y="78939"/>
                        <a:pt x="72601" y="86837"/>
                        <a:pt x="95123" y="92921"/>
                      </a:cubicBezTo>
                      <a:cubicBezTo>
                        <a:pt x="108689" y="96585"/>
                        <a:pt x="122493" y="99427"/>
                        <a:pt x="136211" y="102458"/>
                      </a:cubicBezTo>
                      <a:cubicBezTo>
                        <a:pt x="143267" y="104015"/>
                        <a:pt x="150321" y="105573"/>
                        <a:pt x="157377" y="107132"/>
                      </a:cubicBezTo>
                      <a:cubicBezTo>
                        <a:pt x="164402" y="108683"/>
                        <a:pt x="171508" y="110848"/>
                        <a:pt x="178744" y="110141"/>
                      </a:cubicBezTo>
                      <a:cubicBezTo>
                        <a:pt x="182353" y="109780"/>
                        <a:pt x="184244" y="105004"/>
                        <a:pt x="180689" y="10294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5" name="任意多边形: 形状 104"/>
                <p:cNvSpPr/>
                <p:nvPr/>
              </p:nvSpPr>
              <p:spPr>
                <a:xfrm>
                  <a:off x="4237569" y="3205172"/>
                  <a:ext cx="20217" cy="52567"/>
                </a:xfrm>
                <a:custGeom>
                  <a:avLst/>
                  <a:gdLst>
                    <a:gd name="connsiteX0" fmla="*/ 17142 w 20217"/>
                    <a:gd name="connsiteY0" fmla="*/ 44462 h 52567"/>
                    <a:gd name="connsiteX1" fmla="*/ 14441 w 20217"/>
                    <a:gd name="connsiteY1" fmla="*/ 39745 h 52567"/>
                    <a:gd name="connsiteX2" fmla="*/ 11155 w 20217"/>
                    <a:gd name="connsiteY2" fmla="*/ 28546 h 52567"/>
                    <a:gd name="connsiteX3" fmla="*/ 7302 w 20217"/>
                    <a:gd name="connsiteY3" fmla="*/ 3341 h 52567"/>
                    <a:gd name="connsiteX4" fmla="*/ 617 w 20217"/>
                    <a:gd name="connsiteY4" fmla="*/ 2437 h 52567"/>
                    <a:gd name="connsiteX5" fmla="*/ 2582 w 20217"/>
                    <a:gd name="connsiteY5" fmla="*/ 30911 h 52567"/>
                    <a:gd name="connsiteX6" fmla="*/ 7574 w 20217"/>
                    <a:gd name="connsiteY6" fmla="*/ 42862 h 52567"/>
                    <a:gd name="connsiteX7" fmla="*/ 11271 w 20217"/>
                    <a:gd name="connsiteY7" fmla="*/ 48019 h 52567"/>
                    <a:gd name="connsiteX8" fmla="*/ 15709 w 20217"/>
                    <a:gd name="connsiteY8" fmla="*/ 52301 h 52567"/>
                    <a:gd name="connsiteX9" fmla="*/ 20037 w 20217"/>
                    <a:gd name="connsiteY9" fmla="*/ 48975 h 52567"/>
                    <a:gd name="connsiteX10" fmla="*/ 17142 w 20217"/>
                    <a:gd name="connsiteY10" fmla="*/ 44462 h 525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217" h="52567">
                      <a:moveTo>
                        <a:pt x="17142" y="44462"/>
                      </a:moveTo>
                      <a:cubicBezTo>
                        <a:pt x="16131" y="42970"/>
                        <a:pt x="15160" y="41403"/>
                        <a:pt x="14441" y="39745"/>
                      </a:cubicBezTo>
                      <a:cubicBezTo>
                        <a:pt x="12922" y="36237"/>
                        <a:pt x="11981" y="32263"/>
                        <a:pt x="11155" y="28546"/>
                      </a:cubicBezTo>
                      <a:cubicBezTo>
                        <a:pt x="9313" y="20266"/>
                        <a:pt x="6834" y="11902"/>
                        <a:pt x="7302" y="3341"/>
                      </a:cubicBezTo>
                      <a:cubicBezTo>
                        <a:pt x="7506" y="-422"/>
                        <a:pt x="1204" y="-1390"/>
                        <a:pt x="617" y="2437"/>
                      </a:cubicBezTo>
                      <a:cubicBezTo>
                        <a:pt x="-825" y="11852"/>
                        <a:pt x="435" y="21688"/>
                        <a:pt x="2582" y="30911"/>
                      </a:cubicBezTo>
                      <a:cubicBezTo>
                        <a:pt x="3589" y="35233"/>
                        <a:pt x="5130" y="39145"/>
                        <a:pt x="7574" y="42862"/>
                      </a:cubicBezTo>
                      <a:cubicBezTo>
                        <a:pt x="8737" y="44629"/>
                        <a:pt x="9948" y="46368"/>
                        <a:pt x="11271" y="48019"/>
                      </a:cubicBezTo>
                      <a:cubicBezTo>
                        <a:pt x="12511" y="49564"/>
                        <a:pt x="13867" y="51481"/>
                        <a:pt x="15709" y="52301"/>
                      </a:cubicBezTo>
                      <a:cubicBezTo>
                        <a:pt x="17793" y="53228"/>
                        <a:pt x="21015" y="51648"/>
                        <a:pt x="20037" y="48975"/>
                      </a:cubicBezTo>
                      <a:cubicBezTo>
                        <a:pt x="19400" y="47230"/>
                        <a:pt x="18171" y="45983"/>
                        <a:pt x="17142" y="4446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6" name="任意多边形: 形状 105"/>
                <p:cNvSpPr/>
                <p:nvPr/>
              </p:nvSpPr>
              <p:spPr>
                <a:xfrm>
                  <a:off x="4171331" y="3273205"/>
                  <a:ext cx="122732" cy="102460"/>
                </a:xfrm>
                <a:custGeom>
                  <a:avLst/>
                  <a:gdLst>
                    <a:gd name="connsiteX0" fmla="*/ 117304 w 122732"/>
                    <a:gd name="connsiteY0" fmla="*/ 63711 h 102460"/>
                    <a:gd name="connsiteX1" fmla="*/ 116693 w 122732"/>
                    <a:gd name="connsiteY1" fmla="*/ 80001 h 102460"/>
                    <a:gd name="connsiteX2" fmla="*/ 112248 w 122732"/>
                    <a:gd name="connsiteY2" fmla="*/ 85091 h 102460"/>
                    <a:gd name="connsiteX3" fmla="*/ 105443 w 122732"/>
                    <a:gd name="connsiteY3" fmla="*/ 89901 h 102460"/>
                    <a:gd name="connsiteX4" fmla="*/ 72648 w 122732"/>
                    <a:gd name="connsiteY4" fmla="*/ 89965 h 102460"/>
                    <a:gd name="connsiteX5" fmla="*/ 42510 w 122732"/>
                    <a:gd name="connsiteY5" fmla="*/ 70228 h 102460"/>
                    <a:gd name="connsiteX6" fmla="*/ 19977 w 122732"/>
                    <a:gd name="connsiteY6" fmla="*/ 39398 h 102460"/>
                    <a:gd name="connsiteX7" fmla="*/ 4244 w 122732"/>
                    <a:gd name="connsiteY7" fmla="*/ 1006 h 102460"/>
                    <a:gd name="connsiteX8" fmla="*/ 160 w 122732"/>
                    <a:gd name="connsiteY8" fmla="*/ 2730 h 102460"/>
                    <a:gd name="connsiteX9" fmla="*/ 4872 w 122732"/>
                    <a:gd name="connsiteY9" fmla="*/ 23277 h 102460"/>
                    <a:gd name="connsiteX10" fmla="*/ 12049 w 122732"/>
                    <a:gd name="connsiteY10" fmla="*/ 43352 h 102460"/>
                    <a:gd name="connsiteX11" fmla="*/ 22989 w 122732"/>
                    <a:gd name="connsiteY11" fmla="*/ 62166 h 102460"/>
                    <a:gd name="connsiteX12" fmla="*/ 37687 w 122732"/>
                    <a:gd name="connsiteY12" fmla="*/ 78414 h 102460"/>
                    <a:gd name="connsiteX13" fmla="*/ 72793 w 122732"/>
                    <a:gd name="connsiteY13" fmla="*/ 99722 h 102460"/>
                    <a:gd name="connsiteX14" fmla="*/ 111220 w 122732"/>
                    <a:gd name="connsiteY14" fmla="*/ 95748 h 102460"/>
                    <a:gd name="connsiteX15" fmla="*/ 120924 w 122732"/>
                    <a:gd name="connsiteY15" fmla="*/ 62187 h 102460"/>
                    <a:gd name="connsiteX16" fmla="*/ 117304 w 122732"/>
                    <a:gd name="connsiteY16" fmla="*/ 63711 h 1024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2732" h="102460">
                      <a:moveTo>
                        <a:pt x="117304" y="63711"/>
                      </a:moveTo>
                      <a:cubicBezTo>
                        <a:pt x="119755" y="68982"/>
                        <a:pt x="119291" y="74868"/>
                        <a:pt x="116693" y="80001"/>
                      </a:cubicBezTo>
                      <a:cubicBezTo>
                        <a:pt x="115695" y="81972"/>
                        <a:pt x="113838" y="83544"/>
                        <a:pt x="112248" y="85091"/>
                      </a:cubicBezTo>
                      <a:cubicBezTo>
                        <a:pt x="110239" y="87046"/>
                        <a:pt x="107953" y="88657"/>
                        <a:pt x="105443" y="89901"/>
                      </a:cubicBezTo>
                      <a:cubicBezTo>
                        <a:pt x="95121" y="95014"/>
                        <a:pt x="83100" y="94051"/>
                        <a:pt x="72648" y="89965"/>
                      </a:cubicBezTo>
                      <a:cubicBezTo>
                        <a:pt x="61470" y="85595"/>
                        <a:pt x="51636" y="77855"/>
                        <a:pt x="42510" y="70228"/>
                      </a:cubicBezTo>
                      <a:cubicBezTo>
                        <a:pt x="32792" y="62106"/>
                        <a:pt x="25969" y="50439"/>
                        <a:pt x="19977" y="39398"/>
                      </a:cubicBezTo>
                      <a:cubicBezTo>
                        <a:pt x="13346" y="27176"/>
                        <a:pt x="11607" y="12792"/>
                        <a:pt x="4244" y="1006"/>
                      </a:cubicBezTo>
                      <a:cubicBezTo>
                        <a:pt x="2969" y="-1036"/>
                        <a:pt x="-819" y="279"/>
                        <a:pt x="160" y="2730"/>
                      </a:cubicBezTo>
                      <a:cubicBezTo>
                        <a:pt x="2784" y="9302"/>
                        <a:pt x="3632" y="16353"/>
                        <a:pt x="4872" y="23277"/>
                      </a:cubicBezTo>
                      <a:cubicBezTo>
                        <a:pt x="6136" y="30329"/>
                        <a:pt x="8842" y="36969"/>
                        <a:pt x="12049" y="43352"/>
                      </a:cubicBezTo>
                      <a:cubicBezTo>
                        <a:pt x="15307" y="49834"/>
                        <a:pt x="19142" y="56020"/>
                        <a:pt x="22989" y="62166"/>
                      </a:cubicBezTo>
                      <a:cubicBezTo>
                        <a:pt x="27014" y="68595"/>
                        <a:pt x="31783" y="73670"/>
                        <a:pt x="37687" y="78414"/>
                      </a:cubicBezTo>
                      <a:cubicBezTo>
                        <a:pt x="48379" y="87006"/>
                        <a:pt x="59613" y="95387"/>
                        <a:pt x="72793" y="99722"/>
                      </a:cubicBezTo>
                      <a:cubicBezTo>
                        <a:pt x="85335" y="103847"/>
                        <a:pt x="100258" y="103907"/>
                        <a:pt x="111220" y="95748"/>
                      </a:cubicBezTo>
                      <a:cubicBezTo>
                        <a:pt x="120966" y="88494"/>
                        <a:pt x="125540" y="73653"/>
                        <a:pt x="120924" y="62187"/>
                      </a:cubicBezTo>
                      <a:cubicBezTo>
                        <a:pt x="119865" y="59552"/>
                        <a:pt x="116086" y="61086"/>
                        <a:pt x="117304" y="6371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7" name="任意多边形: 形状 106"/>
                <p:cNvSpPr/>
                <p:nvPr/>
              </p:nvSpPr>
              <p:spPr>
                <a:xfrm>
                  <a:off x="4718323" y="3558781"/>
                  <a:ext cx="30309" cy="262953"/>
                </a:xfrm>
                <a:custGeom>
                  <a:avLst/>
                  <a:gdLst>
                    <a:gd name="connsiteX0" fmla="*/ 15828 w 30309"/>
                    <a:gd name="connsiteY0" fmla="*/ 2303 h 262953"/>
                    <a:gd name="connsiteX1" fmla="*/ 11054 w 30309"/>
                    <a:gd name="connsiteY1" fmla="*/ 2303 h 262953"/>
                    <a:gd name="connsiteX2" fmla="*/ 16819 w 30309"/>
                    <a:gd name="connsiteY2" fmla="*/ 109059 h 262953"/>
                    <a:gd name="connsiteX3" fmla="*/ 15140 w 30309"/>
                    <a:gd name="connsiteY3" fmla="*/ 206858 h 262953"/>
                    <a:gd name="connsiteX4" fmla="*/ 8887 w 30309"/>
                    <a:gd name="connsiteY4" fmla="*/ 232510 h 262953"/>
                    <a:gd name="connsiteX5" fmla="*/ 4376 w 30309"/>
                    <a:gd name="connsiteY5" fmla="*/ 245184 h 262953"/>
                    <a:gd name="connsiteX6" fmla="*/ 70 w 30309"/>
                    <a:gd name="connsiteY6" fmla="*/ 257827 h 262953"/>
                    <a:gd name="connsiteX7" fmla="*/ 6777 w 30309"/>
                    <a:gd name="connsiteY7" fmla="*/ 261731 h 262953"/>
                    <a:gd name="connsiteX8" fmla="*/ 18242 w 30309"/>
                    <a:gd name="connsiteY8" fmla="*/ 239735 h 262953"/>
                    <a:gd name="connsiteX9" fmla="*/ 24836 w 30309"/>
                    <a:gd name="connsiteY9" fmla="*/ 217106 h 262953"/>
                    <a:gd name="connsiteX10" fmla="*/ 30248 w 30309"/>
                    <a:gd name="connsiteY10" fmla="*/ 168335 h 262953"/>
                    <a:gd name="connsiteX11" fmla="*/ 21541 w 30309"/>
                    <a:gd name="connsiteY11" fmla="*/ 63985 h 262953"/>
                    <a:gd name="connsiteX12" fmla="*/ 15828 w 30309"/>
                    <a:gd name="connsiteY12" fmla="*/ 2303 h 262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0309" h="262953">
                      <a:moveTo>
                        <a:pt x="15828" y="2303"/>
                      </a:moveTo>
                      <a:cubicBezTo>
                        <a:pt x="15613" y="-781"/>
                        <a:pt x="11318" y="-755"/>
                        <a:pt x="11054" y="2303"/>
                      </a:cubicBezTo>
                      <a:cubicBezTo>
                        <a:pt x="7985" y="37822"/>
                        <a:pt x="13725" y="73723"/>
                        <a:pt x="16819" y="109059"/>
                      </a:cubicBezTo>
                      <a:cubicBezTo>
                        <a:pt x="19657" y="141477"/>
                        <a:pt x="21062" y="174685"/>
                        <a:pt x="15140" y="206858"/>
                      </a:cubicBezTo>
                      <a:cubicBezTo>
                        <a:pt x="13549" y="215506"/>
                        <a:pt x="11507" y="224118"/>
                        <a:pt x="8887" y="232510"/>
                      </a:cubicBezTo>
                      <a:cubicBezTo>
                        <a:pt x="7550" y="236792"/>
                        <a:pt x="6049" y="241023"/>
                        <a:pt x="4376" y="245184"/>
                      </a:cubicBezTo>
                      <a:cubicBezTo>
                        <a:pt x="2732" y="249275"/>
                        <a:pt x="861" y="253484"/>
                        <a:pt x="70" y="257827"/>
                      </a:cubicBezTo>
                      <a:cubicBezTo>
                        <a:pt x="-609" y="261557"/>
                        <a:pt x="3781" y="264802"/>
                        <a:pt x="6777" y="261731"/>
                      </a:cubicBezTo>
                      <a:cubicBezTo>
                        <a:pt x="12516" y="255847"/>
                        <a:pt x="15465" y="247323"/>
                        <a:pt x="18242" y="239735"/>
                      </a:cubicBezTo>
                      <a:cubicBezTo>
                        <a:pt x="20943" y="232354"/>
                        <a:pt x="23189" y="224793"/>
                        <a:pt x="24836" y="217106"/>
                      </a:cubicBezTo>
                      <a:cubicBezTo>
                        <a:pt x="28261" y="201115"/>
                        <a:pt x="29929" y="184678"/>
                        <a:pt x="30248" y="168335"/>
                      </a:cubicBezTo>
                      <a:cubicBezTo>
                        <a:pt x="30931" y="133418"/>
                        <a:pt x="25838" y="98548"/>
                        <a:pt x="21541" y="63985"/>
                      </a:cubicBezTo>
                      <a:cubicBezTo>
                        <a:pt x="18989" y="43484"/>
                        <a:pt x="17266" y="22910"/>
                        <a:pt x="15828" y="230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8" name="任意多边形: 形状 107"/>
                <p:cNvSpPr/>
                <p:nvPr/>
              </p:nvSpPr>
              <p:spPr>
                <a:xfrm>
                  <a:off x="4558121" y="3565055"/>
                  <a:ext cx="35249" cy="128524"/>
                </a:xfrm>
                <a:custGeom>
                  <a:avLst/>
                  <a:gdLst>
                    <a:gd name="connsiteX0" fmla="*/ 8445 w 35249"/>
                    <a:gd name="connsiteY0" fmla="*/ 1478 h 128524"/>
                    <a:gd name="connsiteX1" fmla="*/ 18 w 35249"/>
                    <a:gd name="connsiteY1" fmla="*/ 4969 h 128524"/>
                    <a:gd name="connsiteX2" fmla="*/ 18137 w 35249"/>
                    <a:gd name="connsiteY2" fmla="*/ 62282 h 128524"/>
                    <a:gd name="connsiteX3" fmla="*/ 21321 w 35249"/>
                    <a:gd name="connsiteY3" fmla="*/ 95492 h 128524"/>
                    <a:gd name="connsiteX4" fmla="*/ 22194 w 35249"/>
                    <a:gd name="connsiteY4" fmla="*/ 125151 h 128524"/>
                    <a:gd name="connsiteX5" fmla="*/ 30714 w 35249"/>
                    <a:gd name="connsiteY5" fmla="*/ 126265 h 128524"/>
                    <a:gd name="connsiteX6" fmla="*/ 35174 w 35249"/>
                    <a:gd name="connsiteY6" fmla="*/ 95492 h 128524"/>
                    <a:gd name="connsiteX7" fmla="*/ 33118 w 35249"/>
                    <a:gd name="connsiteY7" fmla="*/ 63029 h 128524"/>
                    <a:gd name="connsiteX8" fmla="*/ 8445 w 35249"/>
                    <a:gd name="connsiteY8" fmla="*/ 1478 h 1285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249" h="128524">
                      <a:moveTo>
                        <a:pt x="8445" y="1478"/>
                      </a:moveTo>
                      <a:cubicBezTo>
                        <a:pt x="5884" y="-1832"/>
                        <a:pt x="-378" y="893"/>
                        <a:pt x="18" y="4969"/>
                      </a:cubicBezTo>
                      <a:cubicBezTo>
                        <a:pt x="1943" y="24784"/>
                        <a:pt x="13760" y="42866"/>
                        <a:pt x="18137" y="62282"/>
                      </a:cubicBezTo>
                      <a:cubicBezTo>
                        <a:pt x="20603" y="73219"/>
                        <a:pt x="21350" y="84311"/>
                        <a:pt x="21321" y="95492"/>
                      </a:cubicBezTo>
                      <a:cubicBezTo>
                        <a:pt x="21297" y="105168"/>
                        <a:pt x="18802" y="116005"/>
                        <a:pt x="22194" y="125151"/>
                      </a:cubicBezTo>
                      <a:cubicBezTo>
                        <a:pt x="23513" y="128709"/>
                        <a:pt x="28641" y="130019"/>
                        <a:pt x="30714" y="126265"/>
                      </a:cubicBezTo>
                      <a:cubicBezTo>
                        <a:pt x="35737" y="117172"/>
                        <a:pt x="34917" y="105700"/>
                        <a:pt x="35174" y="95492"/>
                      </a:cubicBezTo>
                      <a:cubicBezTo>
                        <a:pt x="35449" y="84636"/>
                        <a:pt x="35020" y="73738"/>
                        <a:pt x="33118" y="63029"/>
                      </a:cubicBezTo>
                      <a:cubicBezTo>
                        <a:pt x="29591" y="43143"/>
                        <a:pt x="20917" y="17601"/>
                        <a:pt x="8445" y="147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09" name="任意多边形: 形状 108"/>
                <p:cNvSpPr/>
                <p:nvPr/>
              </p:nvSpPr>
              <p:spPr>
                <a:xfrm>
                  <a:off x="5502165" y="3416814"/>
                  <a:ext cx="348757" cy="447808"/>
                </a:xfrm>
                <a:custGeom>
                  <a:avLst/>
                  <a:gdLst>
                    <a:gd name="connsiteX0" fmla="*/ 212197 w 348757"/>
                    <a:gd name="connsiteY0" fmla="*/ 447809 h 447808"/>
                    <a:gd name="connsiteX1" fmla="*/ 166479 w 348757"/>
                    <a:gd name="connsiteY1" fmla="*/ 446501 h 447808"/>
                    <a:gd name="connsiteX2" fmla="*/ 36456 w 348757"/>
                    <a:gd name="connsiteY2" fmla="*/ 322705 h 447808"/>
                    <a:gd name="connsiteX3" fmla="*/ 8090 w 348757"/>
                    <a:gd name="connsiteY3" fmla="*/ 67198 h 447808"/>
                    <a:gd name="connsiteX4" fmla="*/ 36834 w 348757"/>
                    <a:gd name="connsiteY4" fmla="*/ 64106 h 447808"/>
                    <a:gd name="connsiteX5" fmla="*/ 43354 w 348757"/>
                    <a:gd name="connsiteY5" fmla="*/ 65299 h 447808"/>
                    <a:gd name="connsiteX6" fmla="*/ 169875 w 348757"/>
                    <a:gd name="connsiteY6" fmla="*/ 63084 h 447808"/>
                    <a:gd name="connsiteX7" fmla="*/ 243293 w 348757"/>
                    <a:gd name="connsiteY7" fmla="*/ 20656 h 447808"/>
                    <a:gd name="connsiteX8" fmla="*/ 248627 w 348757"/>
                    <a:gd name="connsiteY8" fmla="*/ 12849 h 447808"/>
                    <a:gd name="connsiteX9" fmla="*/ 261935 w 348757"/>
                    <a:gd name="connsiteY9" fmla="*/ 249 h 447808"/>
                    <a:gd name="connsiteX10" fmla="*/ 276475 w 348757"/>
                    <a:gd name="connsiteY10" fmla="*/ 4632 h 447808"/>
                    <a:gd name="connsiteX11" fmla="*/ 348651 w 348757"/>
                    <a:gd name="connsiteY11" fmla="*/ 234523 h 447808"/>
                    <a:gd name="connsiteX12" fmla="*/ 344594 w 348757"/>
                    <a:gd name="connsiteY12" fmla="*/ 240658 h 447808"/>
                    <a:gd name="connsiteX13" fmla="*/ 338459 w 348757"/>
                    <a:gd name="connsiteY13" fmla="*/ 236600 h 447808"/>
                    <a:gd name="connsiteX14" fmla="*/ 270705 w 348757"/>
                    <a:gd name="connsiteY14" fmla="*/ 13284 h 447808"/>
                    <a:gd name="connsiteX15" fmla="*/ 264027 w 348757"/>
                    <a:gd name="connsiteY15" fmla="*/ 10435 h 447808"/>
                    <a:gd name="connsiteX16" fmla="*/ 257339 w 348757"/>
                    <a:gd name="connsiteY16" fmla="*/ 18531 h 447808"/>
                    <a:gd name="connsiteX17" fmla="*/ 251661 w 348757"/>
                    <a:gd name="connsiteY17" fmla="*/ 26831 h 447808"/>
                    <a:gd name="connsiteX18" fmla="*/ 172400 w 348757"/>
                    <a:gd name="connsiteY18" fmla="*/ 73173 h 447808"/>
                    <a:gd name="connsiteX19" fmla="*/ 41457 w 348757"/>
                    <a:gd name="connsiteY19" fmla="*/ 75525 h 447808"/>
                    <a:gd name="connsiteX20" fmla="*/ 35021 w 348757"/>
                    <a:gd name="connsiteY20" fmla="*/ 74347 h 447808"/>
                    <a:gd name="connsiteX21" fmla="*/ 15922 w 348757"/>
                    <a:gd name="connsiteY21" fmla="*/ 74045 h 447808"/>
                    <a:gd name="connsiteX22" fmla="*/ 45899 w 348757"/>
                    <a:gd name="connsiteY22" fmla="*/ 318342 h 447808"/>
                    <a:gd name="connsiteX23" fmla="*/ 167444 w 348757"/>
                    <a:gd name="connsiteY23" fmla="*/ 436146 h 447808"/>
                    <a:gd name="connsiteX24" fmla="*/ 317142 w 348757"/>
                    <a:gd name="connsiteY24" fmla="*/ 435242 h 447808"/>
                    <a:gd name="connsiteX25" fmla="*/ 322529 w 348757"/>
                    <a:gd name="connsiteY25" fmla="*/ 440247 h 447808"/>
                    <a:gd name="connsiteX26" fmla="*/ 317524 w 348757"/>
                    <a:gd name="connsiteY26" fmla="*/ 445635 h 447808"/>
                    <a:gd name="connsiteX27" fmla="*/ 212197 w 348757"/>
                    <a:gd name="connsiteY27" fmla="*/ 447809 h 447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48757" h="447808">
                      <a:moveTo>
                        <a:pt x="212197" y="447809"/>
                      </a:moveTo>
                      <a:cubicBezTo>
                        <a:pt x="193590" y="447809"/>
                        <a:pt x="176871" y="447464"/>
                        <a:pt x="166479" y="446501"/>
                      </a:cubicBezTo>
                      <a:cubicBezTo>
                        <a:pt x="138062" y="443846"/>
                        <a:pt x="83385" y="424230"/>
                        <a:pt x="36456" y="322705"/>
                      </a:cubicBezTo>
                      <a:cubicBezTo>
                        <a:pt x="-4330" y="234470"/>
                        <a:pt x="-6198" y="83557"/>
                        <a:pt x="8090" y="67198"/>
                      </a:cubicBezTo>
                      <a:cubicBezTo>
                        <a:pt x="13840" y="60633"/>
                        <a:pt x="24064" y="61842"/>
                        <a:pt x="36834" y="64106"/>
                      </a:cubicBezTo>
                      <a:cubicBezTo>
                        <a:pt x="38887" y="64471"/>
                        <a:pt x="41059" y="64873"/>
                        <a:pt x="43354" y="65299"/>
                      </a:cubicBezTo>
                      <a:cubicBezTo>
                        <a:pt x="68612" y="69990"/>
                        <a:pt x="110888" y="77842"/>
                        <a:pt x="169875" y="63084"/>
                      </a:cubicBezTo>
                      <a:cubicBezTo>
                        <a:pt x="216123" y="51522"/>
                        <a:pt x="233925" y="33333"/>
                        <a:pt x="243293" y="20656"/>
                      </a:cubicBezTo>
                      <a:cubicBezTo>
                        <a:pt x="245361" y="17852"/>
                        <a:pt x="247095" y="15194"/>
                        <a:pt x="248627" y="12849"/>
                      </a:cubicBezTo>
                      <a:cubicBezTo>
                        <a:pt x="252782" y="6483"/>
                        <a:pt x="256062" y="1456"/>
                        <a:pt x="261935" y="249"/>
                      </a:cubicBezTo>
                      <a:cubicBezTo>
                        <a:pt x="266146" y="-612"/>
                        <a:pt x="270626" y="737"/>
                        <a:pt x="276475" y="4632"/>
                      </a:cubicBezTo>
                      <a:cubicBezTo>
                        <a:pt x="304920" y="23624"/>
                        <a:pt x="344259" y="212992"/>
                        <a:pt x="348651" y="234523"/>
                      </a:cubicBezTo>
                      <a:cubicBezTo>
                        <a:pt x="349225" y="237336"/>
                        <a:pt x="347409" y="240084"/>
                        <a:pt x="344594" y="240658"/>
                      </a:cubicBezTo>
                      <a:cubicBezTo>
                        <a:pt x="341780" y="241229"/>
                        <a:pt x="339033" y="239416"/>
                        <a:pt x="338459" y="236600"/>
                      </a:cubicBezTo>
                      <a:cubicBezTo>
                        <a:pt x="322199" y="156893"/>
                        <a:pt x="289426" y="25785"/>
                        <a:pt x="270705" y="13284"/>
                      </a:cubicBezTo>
                      <a:cubicBezTo>
                        <a:pt x="266338" y="10376"/>
                        <a:pt x="264579" y="10323"/>
                        <a:pt x="264027" y="10435"/>
                      </a:cubicBezTo>
                      <a:cubicBezTo>
                        <a:pt x="262403" y="10769"/>
                        <a:pt x="259943" y="14539"/>
                        <a:pt x="257339" y="18531"/>
                      </a:cubicBezTo>
                      <a:cubicBezTo>
                        <a:pt x="255732" y="20993"/>
                        <a:pt x="253912" y="23782"/>
                        <a:pt x="251661" y="26831"/>
                      </a:cubicBezTo>
                      <a:cubicBezTo>
                        <a:pt x="241339" y="40799"/>
                        <a:pt x="221895" y="60798"/>
                        <a:pt x="172400" y="73173"/>
                      </a:cubicBezTo>
                      <a:cubicBezTo>
                        <a:pt x="111217" y="88483"/>
                        <a:pt x="67548" y="80369"/>
                        <a:pt x="41457" y="75525"/>
                      </a:cubicBezTo>
                      <a:cubicBezTo>
                        <a:pt x="39190" y="75103"/>
                        <a:pt x="37048" y="74705"/>
                        <a:pt x="35021" y="74347"/>
                      </a:cubicBezTo>
                      <a:cubicBezTo>
                        <a:pt x="29163" y="73309"/>
                        <a:pt x="18258" y="71375"/>
                        <a:pt x="15922" y="74045"/>
                      </a:cubicBezTo>
                      <a:cubicBezTo>
                        <a:pt x="6911" y="84889"/>
                        <a:pt x="5303" y="230513"/>
                        <a:pt x="45899" y="318342"/>
                      </a:cubicBezTo>
                      <a:cubicBezTo>
                        <a:pt x="61360" y="351792"/>
                        <a:pt x="104154" y="430231"/>
                        <a:pt x="167444" y="436146"/>
                      </a:cubicBezTo>
                      <a:cubicBezTo>
                        <a:pt x="202508" y="439397"/>
                        <a:pt x="315997" y="435284"/>
                        <a:pt x="317142" y="435242"/>
                      </a:cubicBezTo>
                      <a:cubicBezTo>
                        <a:pt x="320023" y="435117"/>
                        <a:pt x="322424" y="437379"/>
                        <a:pt x="322529" y="440247"/>
                      </a:cubicBezTo>
                      <a:cubicBezTo>
                        <a:pt x="322634" y="443118"/>
                        <a:pt x="320393" y="445531"/>
                        <a:pt x="317524" y="445635"/>
                      </a:cubicBezTo>
                      <a:cubicBezTo>
                        <a:pt x="314194" y="445756"/>
                        <a:pt x="257585" y="447809"/>
                        <a:pt x="212197" y="44780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0" name="任意多边形: 形状 109"/>
                <p:cNvSpPr/>
                <p:nvPr/>
              </p:nvSpPr>
              <p:spPr>
                <a:xfrm>
                  <a:off x="4999252" y="3039043"/>
                  <a:ext cx="134412" cy="185065"/>
                </a:xfrm>
                <a:custGeom>
                  <a:avLst/>
                  <a:gdLst>
                    <a:gd name="connsiteX0" fmla="*/ 45681 w 134412"/>
                    <a:gd name="connsiteY0" fmla="*/ 5750 h 185065"/>
                    <a:gd name="connsiteX1" fmla="*/ 6861 w 134412"/>
                    <a:gd name="connsiteY1" fmla="*/ 71376 h 185065"/>
                    <a:gd name="connsiteX2" fmla="*/ 390 w 134412"/>
                    <a:gd name="connsiteY2" fmla="*/ 185065 h 185065"/>
                    <a:gd name="connsiteX3" fmla="*/ 134413 w 134412"/>
                    <a:gd name="connsiteY3" fmla="*/ 79696 h 185065"/>
                    <a:gd name="connsiteX4" fmla="*/ 94668 w 134412"/>
                    <a:gd name="connsiteY4" fmla="*/ 5753 h 185065"/>
                    <a:gd name="connsiteX5" fmla="*/ 45681 w 134412"/>
                    <a:gd name="connsiteY5" fmla="*/ 5750 h 185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4412" h="185065">
                      <a:moveTo>
                        <a:pt x="45681" y="5750"/>
                      </a:moveTo>
                      <a:cubicBezTo>
                        <a:pt x="45681" y="5750"/>
                        <a:pt x="16101" y="41799"/>
                        <a:pt x="6861" y="71376"/>
                      </a:cubicBezTo>
                      <a:cubicBezTo>
                        <a:pt x="-2382" y="100954"/>
                        <a:pt x="390" y="185065"/>
                        <a:pt x="390" y="185065"/>
                      </a:cubicBezTo>
                      <a:lnTo>
                        <a:pt x="134413" y="79696"/>
                      </a:lnTo>
                      <a:cubicBezTo>
                        <a:pt x="134413" y="79696"/>
                        <a:pt x="97441" y="18693"/>
                        <a:pt x="94668" y="5753"/>
                      </a:cubicBezTo>
                      <a:cubicBezTo>
                        <a:pt x="91896" y="-7190"/>
                        <a:pt x="45681" y="5750"/>
                        <a:pt x="45681" y="5750"/>
                      </a:cubicBezTo>
                      <a:close/>
                    </a:path>
                  </a:pathLst>
                </a:custGeom>
                <a:solidFill>
                  <a:srgbClr val="0B065A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1" name="任意多边形: 形状 110"/>
                <p:cNvSpPr/>
                <p:nvPr/>
              </p:nvSpPr>
              <p:spPr>
                <a:xfrm>
                  <a:off x="5133665" y="3007571"/>
                  <a:ext cx="221830" cy="224854"/>
                </a:xfrm>
                <a:custGeom>
                  <a:avLst/>
                  <a:gdLst>
                    <a:gd name="connsiteX0" fmla="*/ 152509 w 221830"/>
                    <a:gd name="connsiteY0" fmla="*/ 1174 h 224854"/>
                    <a:gd name="connsiteX1" fmla="*/ 38821 w 221830"/>
                    <a:gd name="connsiteY1" fmla="*/ 31470 h 224854"/>
                    <a:gd name="connsiteX2" fmla="*/ 0 w 221830"/>
                    <a:gd name="connsiteY2" fmla="*/ 111166 h 224854"/>
                    <a:gd name="connsiteX3" fmla="*/ 67875 w 221830"/>
                    <a:gd name="connsiteY3" fmla="*/ 224854 h 224854"/>
                    <a:gd name="connsiteX4" fmla="*/ 221830 w 221830"/>
                    <a:gd name="connsiteY4" fmla="*/ 67725 h 224854"/>
                    <a:gd name="connsiteX5" fmla="*/ 152509 w 221830"/>
                    <a:gd name="connsiteY5" fmla="*/ 1174 h 2248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1830" h="224854">
                      <a:moveTo>
                        <a:pt x="152509" y="1174"/>
                      </a:moveTo>
                      <a:cubicBezTo>
                        <a:pt x="128478" y="-7144"/>
                        <a:pt x="38821" y="31470"/>
                        <a:pt x="38821" y="31470"/>
                      </a:cubicBezTo>
                      <a:cubicBezTo>
                        <a:pt x="38821" y="31470"/>
                        <a:pt x="19409" y="84360"/>
                        <a:pt x="0" y="111166"/>
                      </a:cubicBezTo>
                      <a:cubicBezTo>
                        <a:pt x="0" y="111166"/>
                        <a:pt x="47017" y="149986"/>
                        <a:pt x="67875" y="224854"/>
                      </a:cubicBezTo>
                      <a:cubicBezTo>
                        <a:pt x="67875" y="224854"/>
                        <a:pt x="194102" y="134274"/>
                        <a:pt x="221830" y="67725"/>
                      </a:cubicBezTo>
                      <a:cubicBezTo>
                        <a:pt x="221830" y="67723"/>
                        <a:pt x="176541" y="9491"/>
                        <a:pt x="152509" y="1174"/>
                      </a:cubicBezTo>
                      <a:close/>
                    </a:path>
                  </a:pathLst>
                </a:custGeom>
                <a:solidFill>
                  <a:srgbClr val="0B065A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12" name="组合 111"/>
                <p:cNvGrpSpPr/>
                <p:nvPr/>
              </p:nvGrpSpPr>
              <p:grpSpPr>
                <a:xfrm>
                  <a:off x="4798459" y="2383832"/>
                  <a:ext cx="724676" cy="689319"/>
                  <a:chOff x="4798459" y="2383832"/>
                  <a:chExt cx="724676" cy="689319"/>
                </a:xfrm>
              </p:grpSpPr>
              <p:sp>
                <p:nvSpPr>
                  <p:cNvPr id="147" name="任意多边形: 形状 146"/>
                  <p:cNvSpPr/>
                  <p:nvPr/>
                </p:nvSpPr>
                <p:spPr>
                  <a:xfrm>
                    <a:off x="4803663" y="2389032"/>
                    <a:ext cx="714291" cy="678915"/>
                  </a:xfrm>
                  <a:custGeom>
                    <a:avLst/>
                    <a:gdLst>
                      <a:gd name="connsiteX0" fmla="*/ 684499 w 714291"/>
                      <a:gd name="connsiteY0" fmla="*/ 168856 h 678915"/>
                      <a:gd name="connsiteX1" fmla="*/ 609415 w 714291"/>
                      <a:gd name="connsiteY1" fmla="*/ 37224 h 678915"/>
                      <a:gd name="connsiteX2" fmla="*/ 487442 w 714291"/>
                      <a:gd name="connsiteY2" fmla="*/ 9093 h 678915"/>
                      <a:gd name="connsiteX3" fmla="*/ 295842 w 714291"/>
                      <a:gd name="connsiteY3" fmla="*/ 0 h 678915"/>
                      <a:gd name="connsiteX4" fmla="*/ 84083 w 714291"/>
                      <a:gd name="connsiteY4" fmla="*/ 23627 h 678915"/>
                      <a:gd name="connsiteX5" fmla="*/ 19855 w 714291"/>
                      <a:gd name="connsiteY5" fmla="*/ 118687 h 678915"/>
                      <a:gd name="connsiteX6" fmla="*/ 19609 w 714291"/>
                      <a:gd name="connsiteY6" fmla="*/ 119259 h 678915"/>
                      <a:gd name="connsiteX7" fmla="*/ 19506 w 714291"/>
                      <a:gd name="connsiteY7" fmla="*/ 119874 h 678915"/>
                      <a:gd name="connsiteX8" fmla="*/ 5528 w 714291"/>
                      <a:gd name="connsiteY8" fmla="*/ 228866 h 678915"/>
                      <a:gd name="connsiteX9" fmla="*/ 4331 w 714291"/>
                      <a:gd name="connsiteY9" fmla="*/ 400166 h 678915"/>
                      <a:gd name="connsiteX10" fmla="*/ 65204 w 714291"/>
                      <a:gd name="connsiteY10" fmla="*/ 558679 h 678915"/>
                      <a:gd name="connsiteX11" fmla="*/ 208716 w 714291"/>
                      <a:gd name="connsiteY11" fmla="*/ 665580 h 678915"/>
                      <a:gd name="connsiteX12" fmla="*/ 324469 w 714291"/>
                      <a:gd name="connsiteY12" fmla="*/ 678915 h 678915"/>
                      <a:gd name="connsiteX13" fmla="*/ 599581 w 714291"/>
                      <a:gd name="connsiteY13" fmla="*/ 594287 h 678915"/>
                      <a:gd name="connsiteX14" fmla="*/ 653948 w 714291"/>
                      <a:gd name="connsiteY14" fmla="*/ 522074 h 678915"/>
                      <a:gd name="connsiteX15" fmla="*/ 714189 w 714291"/>
                      <a:gd name="connsiteY15" fmla="*/ 317600 h 678915"/>
                      <a:gd name="connsiteX16" fmla="*/ 684499 w 714291"/>
                      <a:gd name="connsiteY16" fmla="*/ 168856 h 678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714291" h="678915">
                        <a:moveTo>
                          <a:pt x="684499" y="168856"/>
                        </a:moveTo>
                        <a:cubicBezTo>
                          <a:pt x="669607" y="122591"/>
                          <a:pt x="644492" y="62197"/>
                          <a:pt x="609415" y="37224"/>
                        </a:cubicBezTo>
                        <a:cubicBezTo>
                          <a:pt x="592714" y="25341"/>
                          <a:pt x="551676" y="15879"/>
                          <a:pt x="487442" y="9093"/>
                        </a:cubicBezTo>
                        <a:cubicBezTo>
                          <a:pt x="431920" y="3229"/>
                          <a:pt x="363874" y="0"/>
                          <a:pt x="295842" y="0"/>
                        </a:cubicBezTo>
                        <a:cubicBezTo>
                          <a:pt x="252282" y="0"/>
                          <a:pt x="108282" y="1704"/>
                          <a:pt x="84083" y="23627"/>
                        </a:cubicBezTo>
                        <a:cubicBezTo>
                          <a:pt x="46369" y="57796"/>
                          <a:pt x="20919" y="116219"/>
                          <a:pt x="19855" y="118687"/>
                        </a:cubicBezTo>
                        <a:lnTo>
                          <a:pt x="19609" y="119259"/>
                        </a:lnTo>
                        <a:lnTo>
                          <a:pt x="19506" y="119874"/>
                        </a:lnTo>
                        <a:cubicBezTo>
                          <a:pt x="19422" y="120358"/>
                          <a:pt x="11213" y="168970"/>
                          <a:pt x="5528" y="228866"/>
                        </a:cubicBezTo>
                        <a:cubicBezTo>
                          <a:pt x="-1417" y="301897"/>
                          <a:pt x="-1820" y="359530"/>
                          <a:pt x="4331" y="400166"/>
                        </a:cubicBezTo>
                        <a:cubicBezTo>
                          <a:pt x="12910" y="456916"/>
                          <a:pt x="34528" y="513209"/>
                          <a:pt x="65204" y="558679"/>
                        </a:cubicBezTo>
                        <a:cubicBezTo>
                          <a:pt x="102587" y="614090"/>
                          <a:pt x="152213" y="651055"/>
                          <a:pt x="208716" y="665580"/>
                        </a:cubicBezTo>
                        <a:cubicBezTo>
                          <a:pt x="242615" y="674304"/>
                          <a:pt x="282642" y="678915"/>
                          <a:pt x="324469" y="678915"/>
                        </a:cubicBezTo>
                        <a:cubicBezTo>
                          <a:pt x="440185" y="678915"/>
                          <a:pt x="548170" y="645696"/>
                          <a:pt x="599581" y="594287"/>
                        </a:cubicBezTo>
                        <a:cubicBezTo>
                          <a:pt x="619407" y="574463"/>
                          <a:pt x="637698" y="550165"/>
                          <a:pt x="653948" y="522074"/>
                        </a:cubicBezTo>
                        <a:cubicBezTo>
                          <a:pt x="691326" y="457488"/>
                          <a:pt x="716096" y="373405"/>
                          <a:pt x="714189" y="317600"/>
                        </a:cubicBezTo>
                        <a:cubicBezTo>
                          <a:pt x="713096" y="286091"/>
                          <a:pt x="703497" y="227879"/>
                          <a:pt x="684499" y="168856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" name="任意多边形: 形状 147"/>
                  <p:cNvSpPr/>
                  <p:nvPr/>
                </p:nvSpPr>
                <p:spPr>
                  <a:xfrm>
                    <a:off x="4798459" y="2383832"/>
                    <a:ext cx="724676" cy="689319"/>
                  </a:xfrm>
                  <a:custGeom>
                    <a:avLst/>
                    <a:gdLst>
                      <a:gd name="connsiteX0" fmla="*/ 694654 w 724676"/>
                      <a:gd name="connsiteY0" fmla="*/ 172463 h 689319"/>
                      <a:gd name="connsiteX1" fmla="*/ 617635 w 724676"/>
                      <a:gd name="connsiteY1" fmla="*/ 38189 h 689319"/>
                      <a:gd name="connsiteX2" fmla="*/ 301059 w 724676"/>
                      <a:gd name="connsiteY2" fmla="*/ 0 h 689319"/>
                      <a:gd name="connsiteX3" fmla="*/ 301059 w 724676"/>
                      <a:gd name="connsiteY3" fmla="*/ 10401 h 689319"/>
                      <a:gd name="connsiteX4" fmla="*/ 301053 w 724676"/>
                      <a:gd name="connsiteY4" fmla="*/ 0 h 689319"/>
                      <a:gd name="connsiteX5" fmla="*/ 164003 w 724676"/>
                      <a:gd name="connsiteY5" fmla="*/ 5623 h 689319"/>
                      <a:gd name="connsiteX6" fmla="*/ 85793 w 724676"/>
                      <a:gd name="connsiteY6" fmla="*/ 24974 h 689319"/>
                      <a:gd name="connsiteX7" fmla="*/ 20279 w 724676"/>
                      <a:gd name="connsiteY7" fmla="*/ 121830 h 689319"/>
                      <a:gd name="connsiteX8" fmla="*/ 19787 w 724676"/>
                      <a:gd name="connsiteY8" fmla="*/ 122976 h 689319"/>
                      <a:gd name="connsiteX9" fmla="*/ 19578 w 724676"/>
                      <a:gd name="connsiteY9" fmla="*/ 124204 h 689319"/>
                      <a:gd name="connsiteX10" fmla="*/ 5548 w 724676"/>
                      <a:gd name="connsiteY10" fmla="*/ 233578 h 689319"/>
                      <a:gd name="connsiteX11" fmla="*/ 4387 w 724676"/>
                      <a:gd name="connsiteY11" fmla="*/ 406149 h 689319"/>
                      <a:gd name="connsiteX12" fmla="*/ 66090 w 724676"/>
                      <a:gd name="connsiteY12" fmla="*/ 566792 h 689319"/>
                      <a:gd name="connsiteX13" fmla="*/ 212620 w 724676"/>
                      <a:gd name="connsiteY13" fmla="*/ 675821 h 689319"/>
                      <a:gd name="connsiteX14" fmla="*/ 329668 w 724676"/>
                      <a:gd name="connsiteY14" fmla="*/ 689319 h 689319"/>
                      <a:gd name="connsiteX15" fmla="*/ 608456 w 724676"/>
                      <a:gd name="connsiteY15" fmla="*/ 603165 h 689319"/>
                      <a:gd name="connsiteX16" fmla="*/ 663648 w 724676"/>
                      <a:gd name="connsiteY16" fmla="*/ 529877 h 689319"/>
                      <a:gd name="connsiteX17" fmla="*/ 724583 w 724676"/>
                      <a:gd name="connsiteY17" fmla="*/ 322623 h 689319"/>
                      <a:gd name="connsiteX18" fmla="*/ 694654 w 724676"/>
                      <a:gd name="connsiteY18" fmla="*/ 172463 h 689319"/>
                      <a:gd name="connsiteX19" fmla="*/ 654647 w 724676"/>
                      <a:gd name="connsiteY19" fmla="*/ 524670 h 689319"/>
                      <a:gd name="connsiteX20" fmla="*/ 601103 w 724676"/>
                      <a:gd name="connsiteY20" fmla="*/ 595811 h 689319"/>
                      <a:gd name="connsiteX21" fmla="*/ 329670 w 724676"/>
                      <a:gd name="connsiteY21" fmla="*/ 678918 h 689319"/>
                      <a:gd name="connsiteX22" fmla="*/ 215212 w 724676"/>
                      <a:gd name="connsiteY22" fmla="*/ 665747 h 689319"/>
                      <a:gd name="connsiteX23" fmla="*/ 14672 w 724676"/>
                      <a:gd name="connsiteY23" fmla="*/ 404593 h 689319"/>
                      <a:gd name="connsiteX24" fmla="*/ 15905 w 724676"/>
                      <a:gd name="connsiteY24" fmla="*/ 234563 h 689319"/>
                      <a:gd name="connsiteX25" fmla="*/ 29832 w 724676"/>
                      <a:gd name="connsiteY25" fmla="*/ 125950 h 689319"/>
                      <a:gd name="connsiteX26" fmla="*/ 92776 w 724676"/>
                      <a:gd name="connsiteY26" fmla="*/ 32683 h 689319"/>
                      <a:gd name="connsiteX27" fmla="*/ 301044 w 724676"/>
                      <a:gd name="connsiteY27" fmla="*/ 10403 h 689319"/>
                      <a:gd name="connsiteX28" fmla="*/ 611602 w 724676"/>
                      <a:gd name="connsiteY28" fmla="*/ 46665 h 689319"/>
                      <a:gd name="connsiteX29" fmla="*/ 714188 w 724676"/>
                      <a:gd name="connsiteY29" fmla="*/ 322979 h 689319"/>
                      <a:gd name="connsiteX30" fmla="*/ 654647 w 724676"/>
                      <a:gd name="connsiteY30" fmla="*/ 524670 h 689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724676" h="689319">
                        <a:moveTo>
                          <a:pt x="694654" y="172463"/>
                        </a:moveTo>
                        <a:cubicBezTo>
                          <a:pt x="679520" y="125448"/>
                          <a:pt x="653875" y="63988"/>
                          <a:pt x="617635" y="38189"/>
                        </a:cubicBezTo>
                        <a:cubicBezTo>
                          <a:pt x="575261" y="8043"/>
                          <a:pt x="398705" y="0"/>
                          <a:pt x="301059" y="0"/>
                        </a:cubicBezTo>
                        <a:lnTo>
                          <a:pt x="301059" y="10401"/>
                        </a:lnTo>
                        <a:lnTo>
                          <a:pt x="301053" y="0"/>
                        </a:lnTo>
                        <a:cubicBezTo>
                          <a:pt x="248369" y="0"/>
                          <a:pt x="200981" y="1945"/>
                          <a:pt x="164003" y="5623"/>
                        </a:cubicBezTo>
                        <a:cubicBezTo>
                          <a:pt x="106765" y="11313"/>
                          <a:pt x="91955" y="19394"/>
                          <a:pt x="85793" y="24974"/>
                        </a:cubicBezTo>
                        <a:cubicBezTo>
                          <a:pt x="47252" y="59893"/>
                          <a:pt x="21363" y="119318"/>
                          <a:pt x="20279" y="121830"/>
                        </a:cubicBezTo>
                        <a:lnTo>
                          <a:pt x="19787" y="122976"/>
                        </a:lnTo>
                        <a:lnTo>
                          <a:pt x="19578" y="124204"/>
                        </a:lnTo>
                        <a:cubicBezTo>
                          <a:pt x="19495" y="124690"/>
                          <a:pt x="11252" y="173492"/>
                          <a:pt x="5548" y="233578"/>
                        </a:cubicBezTo>
                        <a:cubicBezTo>
                          <a:pt x="-1437" y="307029"/>
                          <a:pt x="-1829" y="365092"/>
                          <a:pt x="4387" y="406149"/>
                        </a:cubicBezTo>
                        <a:cubicBezTo>
                          <a:pt x="13079" y="463645"/>
                          <a:pt x="34993" y="520696"/>
                          <a:pt x="66090" y="566792"/>
                        </a:cubicBezTo>
                        <a:cubicBezTo>
                          <a:pt x="104195" y="623273"/>
                          <a:pt x="154863" y="660975"/>
                          <a:pt x="212620" y="675821"/>
                        </a:cubicBezTo>
                        <a:cubicBezTo>
                          <a:pt x="246934" y="684650"/>
                          <a:pt x="287410" y="689319"/>
                          <a:pt x="329668" y="689319"/>
                        </a:cubicBezTo>
                        <a:cubicBezTo>
                          <a:pt x="446691" y="689319"/>
                          <a:pt x="556122" y="655502"/>
                          <a:pt x="608456" y="603165"/>
                        </a:cubicBezTo>
                        <a:cubicBezTo>
                          <a:pt x="628601" y="583022"/>
                          <a:pt x="647171" y="558364"/>
                          <a:pt x="663648" y="529877"/>
                        </a:cubicBezTo>
                        <a:cubicBezTo>
                          <a:pt x="707778" y="453626"/>
                          <a:pt x="726170" y="368989"/>
                          <a:pt x="724583" y="322623"/>
                        </a:cubicBezTo>
                        <a:cubicBezTo>
                          <a:pt x="723486" y="290750"/>
                          <a:pt x="713806" y="231963"/>
                          <a:pt x="694654" y="172463"/>
                        </a:cubicBezTo>
                        <a:close/>
                        <a:moveTo>
                          <a:pt x="654647" y="524670"/>
                        </a:moveTo>
                        <a:cubicBezTo>
                          <a:pt x="639539" y="550785"/>
                          <a:pt x="621649" y="575268"/>
                          <a:pt x="601103" y="595811"/>
                        </a:cubicBezTo>
                        <a:cubicBezTo>
                          <a:pt x="546576" y="650338"/>
                          <a:pt x="434079" y="678918"/>
                          <a:pt x="329670" y="678918"/>
                        </a:cubicBezTo>
                        <a:cubicBezTo>
                          <a:pt x="288986" y="678918"/>
                          <a:pt x="249535" y="674579"/>
                          <a:pt x="215212" y="665747"/>
                        </a:cubicBezTo>
                        <a:cubicBezTo>
                          <a:pt x="92776" y="634275"/>
                          <a:pt x="29832" y="504876"/>
                          <a:pt x="14672" y="404593"/>
                        </a:cubicBezTo>
                        <a:cubicBezTo>
                          <a:pt x="7388" y="356462"/>
                          <a:pt x="10602" y="290328"/>
                          <a:pt x="15905" y="234563"/>
                        </a:cubicBezTo>
                        <a:cubicBezTo>
                          <a:pt x="21638" y="174162"/>
                          <a:pt x="29832" y="125950"/>
                          <a:pt x="29832" y="125950"/>
                        </a:cubicBezTo>
                        <a:cubicBezTo>
                          <a:pt x="29832" y="125950"/>
                          <a:pt x="55466" y="66487"/>
                          <a:pt x="92776" y="32683"/>
                        </a:cubicBezTo>
                        <a:cubicBezTo>
                          <a:pt x="109169" y="17831"/>
                          <a:pt x="199638" y="10403"/>
                          <a:pt x="301044" y="10403"/>
                        </a:cubicBezTo>
                        <a:cubicBezTo>
                          <a:pt x="430425" y="10403"/>
                          <a:pt x="577622" y="22491"/>
                          <a:pt x="611602" y="46665"/>
                        </a:cubicBezTo>
                        <a:cubicBezTo>
                          <a:pt x="672216" y="89816"/>
                          <a:pt x="711858" y="255375"/>
                          <a:pt x="714188" y="322979"/>
                        </a:cubicBezTo>
                        <a:cubicBezTo>
                          <a:pt x="715876" y="372288"/>
                          <a:pt x="695307" y="454413"/>
                          <a:pt x="654647" y="524670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13" name="任意多边形: 形状 112"/>
                <p:cNvSpPr/>
                <p:nvPr/>
              </p:nvSpPr>
              <p:spPr>
                <a:xfrm>
                  <a:off x="4814366" y="2394233"/>
                  <a:ext cx="698381" cy="514268"/>
                </a:xfrm>
                <a:custGeom>
                  <a:avLst/>
                  <a:gdLst>
                    <a:gd name="connsiteX0" fmla="*/ 595697 w 698381"/>
                    <a:gd name="connsiteY0" fmla="*/ 36262 h 514268"/>
                    <a:gd name="connsiteX1" fmla="*/ 76872 w 698381"/>
                    <a:gd name="connsiteY1" fmla="*/ 22280 h 514268"/>
                    <a:gd name="connsiteX2" fmla="*/ 13927 w 698381"/>
                    <a:gd name="connsiteY2" fmla="*/ 115546 h 514268"/>
                    <a:gd name="connsiteX3" fmla="*/ 0 w 698381"/>
                    <a:gd name="connsiteY3" fmla="*/ 224160 h 514268"/>
                    <a:gd name="connsiteX4" fmla="*/ 32839 w 698381"/>
                    <a:gd name="connsiteY4" fmla="*/ 200643 h 514268"/>
                    <a:gd name="connsiteX5" fmla="*/ 115204 w 698381"/>
                    <a:gd name="connsiteY5" fmla="*/ 214196 h 514268"/>
                    <a:gd name="connsiteX6" fmla="*/ 356321 w 698381"/>
                    <a:gd name="connsiteY6" fmla="*/ 254212 h 514268"/>
                    <a:gd name="connsiteX7" fmla="*/ 541138 w 698381"/>
                    <a:gd name="connsiteY7" fmla="*/ 352675 h 514268"/>
                    <a:gd name="connsiteX8" fmla="*/ 638742 w 698381"/>
                    <a:gd name="connsiteY8" fmla="*/ 514269 h 514268"/>
                    <a:gd name="connsiteX9" fmla="*/ 698285 w 698381"/>
                    <a:gd name="connsiteY9" fmla="*/ 312577 h 514268"/>
                    <a:gd name="connsiteX10" fmla="*/ 595697 w 698381"/>
                    <a:gd name="connsiteY10" fmla="*/ 36262 h 514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98381" h="514268">
                      <a:moveTo>
                        <a:pt x="595697" y="36262"/>
                      </a:moveTo>
                      <a:cubicBezTo>
                        <a:pt x="535083" y="-6862"/>
                        <a:pt x="114181" y="-11522"/>
                        <a:pt x="76872" y="22280"/>
                      </a:cubicBezTo>
                      <a:cubicBezTo>
                        <a:pt x="39559" y="56082"/>
                        <a:pt x="13927" y="115546"/>
                        <a:pt x="13927" y="115546"/>
                      </a:cubicBezTo>
                      <a:cubicBezTo>
                        <a:pt x="13927" y="115546"/>
                        <a:pt x="5731" y="163759"/>
                        <a:pt x="0" y="224160"/>
                      </a:cubicBezTo>
                      <a:cubicBezTo>
                        <a:pt x="10713" y="220489"/>
                        <a:pt x="22152" y="213392"/>
                        <a:pt x="32839" y="200643"/>
                      </a:cubicBezTo>
                      <a:cubicBezTo>
                        <a:pt x="66989" y="159770"/>
                        <a:pt x="81052" y="178225"/>
                        <a:pt x="115204" y="214196"/>
                      </a:cubicBezTo>
                      <a:cubicBezTo>
                        <a:pt x="149381" y="250196"/>
                        <a:pt x="253843" y="246178"/>
                        <a:pt x="356321" y="254212"/>
                      </a:cubicBezTo>
                      <a:cubicBezTo>
                        <a:pt x="458800" y="262248"/>
                        <a:pt x="523004" y="268275"/>
                        <a:pt x="541138" y="352675"/>
                      </a:cubicBezTo>
                      <a:cubicBezTo>
                        <a:pt x="558065" y="431450"/>
                        <a:pt x="564440" y="493697"/>
                        <a:pt x="638742" y="514269"/>
                      </a:cubicBezTo>
                      <a:cubicBezTo>
                        <a:pt x="679402" y="444012"/>
                        <a:pt x="699973" y="361889"/>
                        <a:pt x="698285" y="312577"/>
                      </a:cubicBezTo>
                      <a:cubicBezTo>
                        <a:pt x="695951" y="244971"/>
                        <a:pt x="656308" y="79412"/>
                        <a:pt x="595697" y="36262"/>
                      </a:cubicBezTo>
                      <a:close/>
                    </a:path>
                  </a:pathLst>
                </a:custGeom>
                <a:solidFill>
                  <a:srgbClr val="FCAA23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14" name="任意多边形: 形状 113"/>
                <p:cNvSpPr/>
                <p:nvPr/>
              </p:nvSpPr>
              <p:spPr>
                <a:xfrm>
                  <a:off x="4735339" y="2244889"/>
                  <a:ext cx="826613" cy="382608"/>
                </a:xfrm>
                <a:custGeom>
                  <a:avLst/>
                  <a:gdLst>
                    <a:gd name="connsiteX0" fmla="*/ 188149 w 826613"/>
                    <a:gd name="connsiteY0" fmla="*/ 33692 h 382608"/>
                    <a:gd name="connsiteX1" fmla="*/ 13 w 826613"/>
                    <a:gd name="connsiteY1" fmla="*/ 299053 h 382608"/>
                    <a:gd name="connsiteX2" fmla="*/ 80254 w 826613"/>
                    <a:gd name="connsiteY2" fmla="*/ 360982 h 382608"/>
                    <a:gd name="connsiteX3" fmla="*/ 107490 w 826613"/>
                    <a:gd name="connsiteY3" fmla="*/ 316068 h 382608"/>
                    <a:gd name="connsiteX4" fmla="*/ 136189 w 826613"/>
                    <a:gd name="connsiteY4" fmla="*/ 280299 h 382608"/>
                    <a:gd name="connsiteX5" fmla="*/ 173523 w 826613"/>
                    <a:gd name="connsiteY5" fmla="*/ 273626 h 382608"/>
                    <a:gd name="connsiteX6" fmla="*/ 177530 w 826613"/>
                    <a:gd name="connsiteY6" fmla="*/ 279112 h 382608"/>
                    <a:gd name="connsiteX7" fmla="*/ 180493 w 826613"/>
                    <a:gd name="connsiteY7" fmla="*/ 292452 h 382608"/>
                    <a:gd name="connsiteX8" fmla="*/ 216531 w 826613"/>
                    <a:gd name="connsiteY8" fmla="*/ 361661 h 382608"/>
                    <a:gd name="connsiteX9" fmla="*/ 348354 w 826613"/>
                    <a:gd name="connsiteY9" fmla="*/ 378742 h 382608"/>
                    <a:gd name="connsiteX10" fmla="*/ 677797 w 826613"/>
                    <a:gd name="connsiteY10" fmla="*/ 369706 h 382608"/>
                    <a:gd name="connsiteX11" fmla="*/ 826497 w 826613"/>
                    <a:gd name="connsiteY11" fmla="*/ 366420 h 382608"/>
                    <a:gd name="connsiteX12" fmla="*/ 704086 w 826613"/>
                    <a:gd name="connsiteY12" fmla="*/ 65732 h 382608"/>
                    <a:gd name="connsiteX13" fmla="*/ 188149 w 826613"/>
                    <a:gd name="connsiteY13" fmla="*/ 33692 h 382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826613" h="382608">
                      <a:moveTo>
                        <a:pt x="188149" y="33692"/>
                      </a:moveTo>
                      <a:cubicBezTo>
                        <a:pt x="36983" y="96951"/>
                        <a:pt x="-809" y="255512"/>
                        <a:pt x="13" y="299053"/>
                      </a:cubicBezTo>
                      <a:cubicBezTo>
                        <a:pt x="835" y="342595"/>
                        <a:pt x="19189" y="355546"/>
                        <a:pt x="80254" y="360982"/>
                      </a:cubicBezTo>
                      <a:cubicBezTo>
                        <a:pt x="88543" y="345582"/>
                        <a:pt x="97702" y="330558"/>
                        <a:pt x="107490" y="316068"/>
                      </a:cubicBezTo>
                      <a:cubicBezTo>
                        <a:pt x="115966" y="303522"/>
                        <a:pt x="124178" y="289852"/>
                        <a:pt x="136189" y="280299"/>
                      </a:cubicBezTo>
                      <a:cubicBezTo>
                        <a:pt x="144974" y="273311"/>
                        <a:pt x="163236" y="265040"/>
                        <a:pt x="173523" y="273626"/>
                      </a:cubicBezTo>
                      <a:cubicBezTo>
                        <a:pt x="175325" y="275129"/>
                        <a:pt x="176598" y="277013"/>
                        <a:pt x="177530" y="279112"/>
                      </a:cubicBezTo>
                      <a:cubicBezTo>
                        <a:pt x="179324" y="283148"/>
                        <a:pt x="179860" y="287984"/>
                        <a:pt x="180493" y="292452"/>
                      </a:cubicBezTo>
                      <a:cubicBezTo>
                        <a:pt x="184280" y="319128"/>
                        <a:pt x="197631" y="342762"/>
                        <a:pt x="216531" y="361661"/>
                      </a:cubicBezTo>
                      <a:cubicBezTo>
                        <a:pt x="216531" y="361661"/>
                        <a:pt x="233337" y="378742"/>
                        <a:pt x="348354" y="378742"/>
                      </a:cubicBezTo>
                      <a:cubicBezTo>
                        <a:pt x="463370" y="378742"/>
                        <a:pt x="635075" y="391887"/>
                        <a:pt x="677797" y="369706"/>
                      </a:cubicBezTo>
                      <a:cubicBezTo>
                        <a:pt x="720519" y="347525"/>
                        <a:pt x="823213" y="363956"/>
                        <a:pt x="826497" y="366420"/>
                      </a:cubicBezTo>
                      <a:cubicBezTo>
                        <a:pt x="829781" y="368884"/>
                        <a:pt x="763236" y="126526"/>
                        <a:pt x="704086" y="65732"/>
                      </a:cubicBezTo>
                      <a:cubicBezTo>
                        <a:pt x="644931" y="4937"/>
                        <a:pt x="339315" y="-29568"/>
                        <a:pt x="188149" y="33692"/>
                      </a:cubicBezTo>
                      <a:close/>
                    </a:path>
                  </a:pathLst>
                </a:custGeom>
                <a:solidFill>
                  <a:srgbClr val="0B065A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15" name="组合 114"/>
                <p:cNvGrpSpPr/>
                <p:nvPr/>
              </p:nvGrpSpPr>
              <p:grpSpPr>
                <a:xfrm>
                  <a:off x="5083680" y="2203222"/>
                  <a:ext cx="502494" cy="407209"/>
                  <a:chOff x="5083680" y="2203222"/>
                  <a:chExt cx="502494" cy="407209"/>
                </a:xfrm>
              </p:grpSpPr>
              <p:sp>
                <p:nvSpPr>
                  <p:cNvPr id="145" name="任意多边形: 形状 144"/>
                  <p:cNvSpPr/>
                  <p:nvPr/>
                </p:nvSpPr>
                <p:spPr>
                  <a:xfrm>
                    <a:off x="5088894" y="2208423"/>
                    <a:ext cx="491264" cy="394245"/>
                  </a:xfrm>
                  <a:custGeom>
                    <a:avLst/>
                    <a:gdLst>
                      <a:gd name="connsiteX0" fmla="*/ 476770 w 491264"/>
                      <a:gd name="connsiteY0" fmla="*/ 287535 h 394245"/>
                      <a:gd name="connsiteX1" fmla="*/ 377573 w 491264"/>
                      <a:gd name="connsiteY1" fmla="*/ 113093 h 394245"/>
                      <a:gd name="connsiteX2" fmla="*/ 100910 w 491264"/>
                      <a:gd name="connsiteY2" fmla="*/ 0 h 394245"/>
                      <a:gd name="connsiteX3" fmla="*/ 66464 w 491264"/>
                      <a:gd name="connsiteY3" fmla="*/ 2185 h 394245"/>
                      <a:gd name="connsiteX4" fmla="*/ 6463 w 491264"/>
                      <a:gd name="connsiteY4" fmla="*/ 22544 h 394245"/>
                      <a:gd name="connsiteX5" fmla="*/ 477 w 491264"/>
                      <a:gd name="connsiteY5" fmla="*/ 39183 h 394245"/>
                      <a:gd name="connsiteX6" fmla="*/ 1715 w 491264"/>
                      <a:gd name="connsiteY6" fmla="*/ 42794 h 394245"/>
                      <a:gd name="connsiteX7" fmla="*/ 5531 w 491264"/>
                      <a:gd name="connsiteY7" fmla="*/ 42698 h 394245"/>
                      <a:gd name="connsiteX8" fmla="*/ 9382 w 491264"/>
                      <a:gd name="connsiteY8" fmla="*/ 42665 h 394245"/>
                      <a:gd name="connsiteX9" fmla="*/ 131935 w 491264"/>
                      <a:gd name="connsiteY9" fmla="*/ 58438 h 394245"/>
                      <a:gd name="connsiteX10" fmla="*/ 282038 w 491264"/>
                      <a:gd name="connsiteY10" fmla="*/ 154246 h 394245"/>
                      <a:gd name="connsiteX11" fmla="*/ 329035 w 491264"/>
                      <a:gd name="connsiteY11" fmla="*/ 385292 h 394245"/>
                      <a:gd name="connsiteX12" fmla="*/ 326988 w 491264"/>
                      <a:gd name="connsiteY12" fmla="*/ 394245 h 394245"/>
                      <a:gd name="connsiteX13" fmla="*/ 491264 w 491264"/>
                      <a:gd name="connsiteY13" fmla="*/ 340680 h 394245"/>
                      <a:gd name="connsiteX14" fmla="*/ 490348 w 491264"/>
                      <a:gd name="connsiteY14" fmla="*/ 336143 h 394245"/>
                      <a:gd name="connsiteX15" fmla="*/ 476770 w 491264"/>
                      <a:gd name="connsiteY15" fmla="*/ 287535 h 394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491264" h="394245">
                        <a:moveTo>
                          <a:pt x="476770" y="287535"/>
                        </a:moveTo>
                        <a:cubicBezTo>
                          <a:pt x="460337" y="237898"/>
                          <a:pt x="429790" y="167342"/>
                          <a:pt x="377573" y="113093"/>
                        </a:cubicBezTo>
                        <a:cubicBezTo>
                          <a:pt x="302377" y="34969"/>
                          <a:pt x="184437" y="0"/>
                          <a:pt x="100910" y="0"/>
                        </a:cubicBezTo>
                        <a:cubicBezTo>
                          <a:pt x="88717" y="0"/>
                          <a:pt x="77129" y="734"/>
                          <a:pt x="66464" y="2185"/>
                        </a:cubicBezTo>
                        <a:cubicBezTo>
                          <a:pt x="36295" y="6284"/>
                          <a:pt x="16103" y="13136"/>
                          <a:pt x="6463" y="22544"/>
                        </a:cubicBezTo>
                        <a:cubicBezTo>
                          <a:pt x="-2057" y="30815"/>
                          <a:pt x="194" y="38350"/>
                          <a:pt x="477" y="39183"/>
                        </a:cubicBezTo>
                        <a:lnTo>
                          <a:pt x="1715" y="42794"/>
                        </a:lnTo>
                        <a:lnTo>
                          <a:pt x="5531" y="42698"/>
                        </a:lnTo>
                        <a:cubicBezTo>
                          <a:pt x="5570" y="42698"/>
                          <a:pt x="6911" y="42665"/>
                          <a:pt x="9382" y="42665"/>
                        </a:cubicBezTo>
                        <a:cubicBezTo>
                          <a:pt x="23870" y="42665"/>
                          <a:pt x="75517" y="43801"/>
                          <a:pt x="131935" y="58438"/>
                        </a:cubicBezTo>
                        <a:cubicBezTo>
                          <a:pt x="203525" y="77010"/>
                          <a:pt x="254026" y="109242"/>
                          <a:pt x="282038" y="154246"/>
                        </a:cubicBezTo>
                        <a:cubicBezTo>
                          <a:pt x="354205" y="270203"/>
                          <a:pt x="329294" y="384156"/>
                          <a:pt x="329035" y="385292"/>
                        </a:cubicBezTo>
                        <a:lnTo>
                          <a:pt x="326988" y="394245"/>
                        </a:lnTo>
                        <a:lnTo>
                          <a:pt x="491264" y="340680"/>
                        </a:lnTo>
                        <a:lnTo>
                          <a:pt x="490348" y="336143"/>
                        </a:lnTo>
                        <a:cubicBezTo>
                          <a:pt x="490189" y="335341"/>
                          <a:pt x="486294" y="316242"/>
                          <a:pt x="476770" y="287535"/>
                        </a:cubicBezTo>
                        <a:close/>
                      </a:path>
                    </a:pathLst>
                  </a:custGeom>
                  <a:solidFill>
                    <a:srgbClr val="4052F2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" name="任意多边形: 形状 145"/>
                  <p:cNvSpPr/>
                  <p:nvPr/>
                </p:nvSpPr>
                <p:spPr>
                  <a:xfrm>
                    <a:off x="5083680" y="2203222"/>
                    <a:ext cx="502494" cy="407209"/>
                  </a:xfrm>
                  <a:custGeom>
                    <a:avLst/>
                    <a:gdLst>
                      <a:gd name="connsiteX0" fmla="*/ 486919 w 502494"/>
                      <a:gd name="connsiteY0" fmla="*/ 291093 h 407209"/>
                      <a:gd name="connsiteX1" fmla="*/ 386533 w 502494"/>
                      <a:gd name="connsiteY1" fmla="*/ 114687 h 407209"/>
                      <a:gd name="connsiteX2" fmla="*/ 106131 w 502494"/>
                      <a:gd name="connsiteY2" fmla="*/ 0 h 407209"/>
                      <a:gd name="connsiteX3" fmla="*/ 106131 w 502494"/>
                      <a:gd name="connsiteY3" fmla="*/ 10401 h 407209"/>
                      <a:gd name="connsiteX4" fmla="*/ 106129 w 502494"/>
                      <a:gd name="connsiteY4" fmla="*/ 0 h 407209"/>
                      <a:gd name="connsiteX5" fmla="*/ 70979 w 502494"/>
                      <a:gd name="connsiteY5" fmla="*/ 2231 h 407209"/>
                      <a:gd name="connsiteX6" fmla="*/ 8037 w 502494"/>
                      <a:gd name="connsiteY6" fmla="*/ 24029 h 407209"/>
                      <a:gd name="connsiteX7" fmla="*/ 772 w 502494"/>
                      <a:gd name="connsiteY7" fmla="*/ 46065 h 407209"/>
                      <a:gd name="connsiteX8" fmla="*/ 3245 w 502494"/>
                      <a:gd name="connsiteY8" fmla="*/ 53293 h 407209"/>
                      <a:gd name="connsiteX9" fmla="*/ 10882 w 502494"/>
                      <a:gd name="connsiteY9" fmla="*/ 53094 h 407209"/>
                      <a:gd name="connsiteX10" fmla="*/ 14598 w 502494"/>
                      <a:gd name="connsiteY10" fmla="*/ 53061 h 407209"/>
                      <a:gd name="connsiteX11" fmla="*/ 135846 w 502494"/>
                      <a:gd name="connsiteY11" fmla="*/ 68668 h 407209"/>
                      <a:gd name="connsiteX12" fmla="*/ 282841 w 502494"/>
                      <a:gd name="connsiteY12" fmla="*/ 162190 h 407209"/>
                      <a:gd name="connsiteX13" fmla="*/ 332908 w 502494"/>
                      <a:gd name="connsiteY13" fmla="*/ 318745 h 407209"/>
                      <a:gd name="connsiteX14" fmla="*/ 329183 w 502494"/>
                      <a:gd name="connsiteY14" fmla="*/ 389332 h 407209"/>
                      <a:gd name="connsiteX15" fmla="*/ 325121 w 502494"/>
                      <a:gd name="connsiteY15" fmla="*/ 407209 h 407209"/>
                      <a:gd name="connsiteX16" fmla="*/ 342547 w 502494"/>
                      <a:gd name="connsiteY16" fmla="*/ 401538 h 407209"/>
                      <a:gd name="connsiteX17" fmla="*/ 493693 w 502494"/>
                      <a:gd name="connsiteY17" fmla="*/ 352253 h 407209"/>
                      <a:gd name="connsiteX18" fmla="*/ 502495 w 502494"/>
                      <a:gd name="connsiteY18" fmla="*/ 349382 h 407209"/>
                      <a:gd name="connsiteX19" fmla="*/ 500666 w 502494"/>
                      <a:gd name="connsiteY19" fmla="*/ 340306 h 407209"/>
                      <a:gd name="connsiteX20" fmla="*/ 486919 w 502494"/>
                      <a:gd name="connsiteY20" fmla="*/ 291093 h 407209"/>
                      <a:gd name="connsiteX21" fmla="*/ 339318 w 502494"/>
                      <a:gd name="connsiteY21" fmla="*/ 391653 h 407209"/>
                      <a:gd name="connsiteX22" fmla="*/ 291668 w 502494"/>
                      <a:gd name="connsiteY22" fmla="*/ 156697 h 407209"/>
                      <a:gd name="connsiteX23" fmla="*/ 14596 w 502494"/>
                      <a:gd name="connsiteY23" fmla="*/ 42662 h 407209"/>
                      <a:gd name="connsiteX24" fmla="*/ 10611 w 502494"/>
                      <a:gd name="connsiteY24" fmla="*/ 42698 h 407209"/>
                      <a:gd name="connsiteX25" fmla="*/ 15298 w 502494"/>
                      <a:gd name="connsiteY25" fmla="*/ 31474 h 407209"/>
                      <a:gd name="connsiteX26" fmla="*/ 72377 w 502494"/>
                      <a:gd name="connsiteY26" fmla="*/ 12538 h 407209"/>
                      <a:gd name="connsiteX27" fmla="*/ 106124 w 502494"/>
                      <a:gd name="connsiteY27" fmla="*/ 10401 h 407209"/>
                      <a:gd name="connsiteX28" fmla="*/ 379040 w 502494"/>
                      <a:gd name="connsiteY28" fmla="*/ 121901 h 407209"/>
                      <a:gd name="connsiteX29" fmla="*/ 477045 w 502494"/>
                      <a:gd name="connsiteY29" fmla="*/ 294369 h 407209"/>
                      <a:gd name="connsiteX30" fmla="*/ 490462 w 502494"/>
                      <a:gd name="connsiteY30" fmla="*/ 342368 h 407209"/>
                      <a:gd name="connsiteX31" fmla="*/ 339318 w 502494"/>
                      <a:gd name="connsiteY31" fmla="*/ 391653 h 4072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</a:cxnLst>
                    <a:rect l="l" t="t" r="r" b="b"/>
                    <a:pathLst>
                      <a:path w="502494" h="407209">
                        <a:moveTo>
                          <a:pt x="486919" y="291093"/>
                        </a:moveTo>
                        <a:cubicBezTo>
                          <a:pt x="470319" y="240951"/>
                          <a:pt x="439427" y="169637"/>
                          <a:pt x="386533" y="114687"/>
                        </a:cubicBezTo>
                        <a:cubicBezTo>
                          <a:pt x="310277" y="35462"/>
                          <a:pt x="190755" y="0"/>
                          <a:pt x="106131" y="0"/>
                        </a:cubicBezTo>
                        <a:lnTo>
                          <a:pt x="106131" y="10401"/>
                        </a:lnTo>
                        <a:lnTo>
                          <a:pt x="106129" y="0"/>
                        </a:lnTo>
                        <a:cubicBezTo>
                          <a:pt x="93696" y="0"/>
                          <a:pt x="81870" y="752"/>
                          <a:pt x="70979" y="2231"/>
                        </a:cubicBezTo>
                        <a:cubicBezTo>
                          <a:pt x="39239" y="6544"/>
                          <a:pt x="18649" y="13674"/>
                          <a:pt x="8037" y="24029"/>
                        </a:cubicBezTo>
                        <a:cubicBezTo>
                          <a:pt x="-160" y="31986"/>
                          <a:pt x="-1003" y="40875"/>
                          <a:pt x="772" y="46065"/>
                        </a:cubicBezTo>
                        <a:lnTo>
                          <a:pt x="3245" y="53293"/>
                        </a:lnTo>
                        <a:lnTo>
                          <a:pt x="10882" y="53094"/>
                        </a:lnTo>
                        <a:cubicBezTo>
                          <a:pt x="10954" y="53092"/>
                          <a:pt x="12246" y="53061"/>
                          <a:pt x="14598" y="53061"/>
                        </a:cubicBezTo>
                        <a:cubicBezTo>
                          <a:pt x="28930" y="53061"/>
                          <a:pt x="80024" y="54187"/>
                          <a:pt x="135846" y="68668"/>
                        </a:cubicBezTo>
                        <a:cubicBezTo>
                          <a:pt x="206102" y="86892"/>
                          <a:pt x="255556" y="118358"/>
                          <a:pt x="282841" y="162190"/>
                        </a:cubicBezTo>
                        <a:cubicBezTo>
                          <a:pt x="319858" y="221669"/>
                          <a:pt x="330499" y="280156"/>
                          <a:pt x="332908" y="318745"/>
                        </a:cubicBezTo>
                        <a:cubicBezTo>
                          <a:pt x="335531" y="360773"/>
                          <a:pt x="329246" y="389051"/>
                          <a:pt x="329183" y="389332"/>
                        </a:cubicBezTo>
                        <a:lnTo>
                          <a:pt x="325121" y="407209"/>
                        </a:lnTo>
                        <a:lnTo>
                          <a:pt x="342547" y="401538"/>
                        </a:lnTo>
                        <a:lnTo>
                          <a:pt x="493693" y="352253"/>
                        </a:lnTo>
                        <a:lnTo>
                          <a:pt x="502495" y="349382"/>
                        </a:lnTo>
                        <a:lnTo>
                          <a:pt x="500666" y="340306"/>
                        </a:lnTo>
                        <a:cubicBezTo>
                          <a:pt x="500498" y="339499"/>
                          <a:pt x="496542" y="320102"/>
                          <a:pt x="486919" y="291093"/>
                        </a:cubicBezTo>
                        <a:close/>
                        <a:moveTo>
                          <a:pt x="339318" y="391653"/>
                        </a:moveTo>
                        <a:cubicBezTo>
                          <a:pt x="339318" y="391653"/>
                          <a:pt x="365915" y="275995"/>
                          <a:pt x="291668" y="156697"/>
                        </a:cubicBezTo>
                        <a:cubicBezTo>
                          <a:pt x="223484" y="47157"/>
                          <a:pt x="43644" y="42665"/>
                          <a:pt x="14596" y="42662"/>
                        </a:cubicBezTo>
                        <a:cubicBezTo>
                          <a:pt x="12000" y="42662"/>
                          <a:pt x="10611" y="42698"/>
                          <a:pt x="10611" y="42698"/>
                        </a:cubicBezTo>
                        <a:cubicBezTo>
                          <a:pt x="10611" y="42698"/>
                          <a:pt x="8897" y="37688"/>
                          <a:pt x="15298" y="31474"/>
                        </a:cubicBezTo>
                        <a:cubicBezTo>
                          <a:pt x="21913" y="25019"/>
                          <a:pt x="37287" y="17305"/>
                          <a:pt x="72377" y="12538"/>
                        </a:cubicBezTo>
                        <a:cubicBezTo>
                          <a:pt x="82803" y="11122"/>
                          <a:pt x="94129" y="10401"/>
                          <a:pt x="106124" y="10401"/>
                        </a:cubicBezTo>
                        <a:cubicBezTo>
                          <a:pt x="189381" y="10399"/>
                          <a:pt x="305079" y="45061"/>
                          <a:pt x="379040" y="121901"/>
                        </a:cubicBezTo>
                        <a:cubicBezTo>
                          <a:pt x="431404" y="176301"/>
                          <a:pt x="461617" y="247763"/>
                          <a:pt x="477045" y="294369"/>
                        </a:cubicBezTo>
                        <a:cubicBezTo>
                          <a:pt x="486581" y="323109"/>
                          <a:pt x="490462" y="342368"/>
                          <a:pt x="490462" y="342368"/>
                        </a:cubicBezTo>
                        <a:lnTo>
                          <a:pt x="339318" y="3916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16" name="任意多边形: 形状 115"/>
                <p:cNvSpPr/>
                <p:nvPr/>
              </p:nvSpPr>
              <p:spPr>
                <a:xfrm>
                  <a:off x="5094085" y="2234407"/>
                  <a:ext cx="480061" cy="360470"/>
                </a:xfrm>
                <a:custGeom>
                  <a:avLst/>
                  <a:gdLst>
                    <a:gd name="connsiteX0" fmla="*/ 345493 w 480061"/>
                    <a:gd name="connsiteY0" fmla="*/ 194320 h 360470"/>
                    <a:gd name="connsiteX1" fmla="*/ 143053 w 480061"/>
                    <a:gd name="connsiteY1" fmla="*/ 21423 h 360470"/>
                    <a:gd name="connsiteX2" fmla="*/ 4895 w 480061"/>
                    <a:gd name="connsiteY2" fmla="*/ 291 h 360470"/>
                    <a:gd name="connsiteX3" fmla="*/ 209 w 480061"/>
                    <a:gd name="connsiteY3" fmla="*/ 11515 h 360470"/>
                    <a:gd name="connsiteX4" fmla="*/ 281264 w 480061"/>
                    <a:gd name="connsiteY4" fmla="*/ 125511 h 360470"/>
                    <a:gd name="connsiteX5" fmla="*/ 328913 w 480061"/>
                    <a:gd name="connsiteY5" fmla="*/ 360470 h 360470"/>
                    <a:gd name="connsiteX6" fmla="*/ 480062 w 480061"/>
                    <a:gd name="connsiteY6" fmla="*/ 311185 h 360470"/>
                    <a:gd name="connsiteX7" fmla="*/ 466643 w 480061"/>
                    <a:gd name="connsiteY7" fmla="*/ 263185 h 360470"/>
                    <a:gd name="connsiteX8" fmla="*/ 345493 w 480061"/>
                    <a:gd name="connsiteY8" fmla="*/ 194320 h 360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0061" h="360470">
                      <a:moveTo>
                        <a:pt x="345493" y="194320"/>
                      </a:moveTo>
                      <a:cubicBezTo>
                        <a:pt x="316833" y="121278"/>
                        <a:pt x="272476" y="62110"/>
                        <a:pt x="143053" y="21423"/>
                      </a:cubicBezTo>
                      <a:cubicBezTo>
                        <a:pt x="82867" y="2513"/>
                        <a:pt x="36877" y="-1184"/>
                        <a:pt x="4895" y="291"/>
                      </a:cubicBezTo>
                      <a:cubicBezTo>
                        <a:pt x="-1506" y="6505"/>
                        <a:pt x="209" y="11515"/>
                        <a:pt x="209" y="11515"/>
                      </a:cubicBezTo>
                      <a:cubicBezTo>
                        <a:pt x="209" y="11515"/>
                        <a:pt x="206988" y="6184"/>
                        <a:pt x="281264" y="125511"/>
                      </a:cubicBezTo>
                      <a:cubicBezTo>
                        <a:pt x="355510" y="244812"/>
                        <a:pt x="328913" y="360470"/>
                        <a:pt x="328913" y="360470"/>
                      </a:cubicBezTo>
                      <a:lnTo>
                        <a:pt x="480062" y="311185"/>
                      </a:lnTo>
                      <a:cubicBezTo>
                        <a:pt x="480062" y="311185"/>
                        <a:pt x="476178" y="291925"/>
                        <a:pt x="466643" y="263185"/>
                      </a:cubicBezTo>
                      <a:cubicBezTo>
                        <a:pt x="427053" y="259809"/>
                        <a:pt x="364967" y="243900"/>
                        <a:pt x="345493" y="194320"/>
                      </a:cubicBezTo>
                      <a:close/>
                    </a:path>
                  </a:pathLst>
                </a:custGeom>
                <a:solidFill>
                  <a:srgbClr val="0502AB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17" name="组合 116"/>
                <p:cNvGrpSpPr/>
                <p:nvPr/>
              </p:nvGrpSpPr>
              <p:grpSpPr>
                <a:xfrm>
                  <a:off x="5375945" y="2528557"/>
                  <a:ext cx="276056" cy="357035"/>
                  <a:chOff x="5375945" y="2528557"/>
                  <a:chExt cx="276056" cy="357035"/>
                </a:xfrm>
              </p:grpSpPr>
              <p:sp>
                <p:nvSpPr>
                  <p:cNvPr id="143" name="任意多边形: 形状 142"/>
                  <p:cNvSpPr/>
                  <p:nvPr/>
                </p:nvSpPr>
                <p:spPr>
                  <a:xfrm>
                    <a:off x="5375945" y="2528557"/>
                    <a:ext cx="276056" cy="357035"/>
                  </a:xfrm>
                  <a:custGeom>
                    <a:avLst/>
                    <a:gdLst>
                      <a:gd name="connsiteX0" fmla="*/ 126736 w 276056"/>
                      <a:gd name="connsiteY0" fmla="*/ 3882 h 357035"/>
                      <a:gd name="connsiteX1" fmla="*/ 10897 w 276056"/>
                      <a:gd name="connsiteY1" fmla="*/ 251170 h 357035"/>
                      <a:gd name="connsiteX2" fmla="*/ 235053 w 276056"/>
                      <a:gd name="connsiteY2" fmla="*/ 330018 h 357035"/>
                      <a:gd name="connsiteX3" fmla="*/ 274596 w 276056"/>
                      <a:gd name="connsiteY3" fmla="*/ 56276 h 357035"/>
                      <a:gd name="connsiteX4" fmla="*/ 126736 w 276056"/>
                      <a:gd name="connsiteY4" fmla="*/ 3882 h 3570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6056" h="357035">
                        <a:moveTo>
                          <a:pt x="126736" y="3882"/>
                        </a:moveTo>
                        <a:cubicBezTo>
                          <a:pt x="23220" y="25243"/>
                          <a:pt x="-22786" y="147654"/>
                          <a:pt x="10897" y="251170"/>
                        </a:cubicBezTo>
                        <a:cubicBezTo>
                          <a:pt x="44581" y="354687"/>
                          <a:pt x="182343" y="385038"/>
                          <a:pt x="235053" y="330018"/>
                        </a:cubicBezTo>
                        <a:cubicBezTo>
                          <a:pt x="287760" y="274995"/>
                          <a:pt x="274596" y="56276"/>
                          <a:pt x="274596" y="56276"/>
                        </a:cubicBezTo>
                        <a:cubicBezTo>
                          <a:pt x="274596" y="56276"/>
                          <a:pt x="230252" y="-17479"/>
                          <a:pt x="126736" y="3882"/>
                        </a:cubicBezTo>
                        <a:close/>
                      </a:path>
                    </a:pathLst>
                  </a:custGeom>
                  <a:solidFill>
                    <a:srgbClr val="FCAA23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4" name="任意多边形: 形状 143"/>
                  <p:cNvSpPr/>
                  <p:nvPr/>
                </p:nvSpPr>
                <p:spPr>
                  <a:xfrm>
                    <a:off x="5375945" y="2528557"/>
                    <a:ext cx="276056" cy="357035"/>
                  </a:xfrm>
                  <a:custGeom>
                    <a:avLst/>
                    <a:gdLst>
                      <a:gd name="connsiteX0" fmla="*/ 126736 w 276056"/>
                      <a:gd name="connsiteY0" fmla="*/ 3882 h 357035"/>
                      <a:gd name="connsiteX1" fmla="*/ 10897 w 276056"/>
                      <a:gd name="connsiteY1" fmla="*/ 251170 h 357035"/>
                      <a:gd name="connsiteX2" fmla="*/ 235053 w 276056"/>
                      <a:gd name="connsiteY2" fmla="*/ 330018 h 357035"/>
                      <a:gd name="connsiteX3" fmla="*/ 274596 w 276056"/>
                      <a:gd name="connsiteY3" fmla="*/ 56276 h 357035"/>
                      <a:gd name="connsiteX4" fmla="*/ 126736 w 276056"/>
                      <a:gd name="connsiteY4" fmla="*/ 3882 h 3570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6056" h="357035">
                        <a:moveTo>
                          <a:pt x="126736" y="3882"/>
                        </a:moveTo>
                        <a:cubicBezTo>
                          <a:pt x="23220" y="25243"/>
                          <a:pt x="-22786" y="147654"/>
                          <a:pt x="10897" y="251170"/>
                        </a:cubicBezTo>
                        <a:cubicBezTo>
                          <a:pt x="44581" y="354687"/>
                          <a:pt x="182343" y="385038"/>
                          <a:pt x="235053" y="330018"/>
                        </a:cubicBezTo>
                        <a:cubicBezTo>
                          <a:pt x="287760" y="274995"/>
                          <a:pt x="274596" y="56276"/>
                          <a:pt x="274596" y="56276"/>
                        </a:cubicBezTo>
                        <a:cubicBezTo>
                          <a:pt x="274596" y="56276"/>
                          <a:pt x="230252" y="-17479"/>
                          <a:pt x="126736" y="3882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18" name="组合 117"/>
                <p:cNvGrpSpPr/>
                <p:nvPr/>
              </p:nvGrpSpPr>
              <p:grpSpPr>
                <a:xfrm>
                  <a:off x="5440523" y="2550793"/>
                  <a:ext cx="280413" cy="322312"/>
                  <a:chOff x="5440523" y="2550793"/>
                  <a:chExt cx="280413" cy="322312"/>
                </a:xfrm>
              </p:grpSpPr>
              <p:sp>
                <p:nvSpPr>
                  <p:cNvPr id="141" name="任意多边形: 形状 140"/>
                  <p:cNvSpPr/>
                  <p:nvPr/>
                </p:nvSpPr>
                <p:spPr>
                  <a:xfrm>
                    <a:off x="5445724" y="2555994"/>
                    <a:ext cx="270011" cy="311911"/>
                  </a:xfrm>
                  <a:custGeom>
                    <a:avLst/>
                    <a:gdLst>
                      <a:gd name="connsiteX0" fmla="*/ 270012 w 270011"/>
                      <a:gd name="connsiteY0" fmla="*/ 155956 h 311911"/>
                      <a:gd name="connsiteX1" fmla="*/ 135006 w 270011"/>
                      <a:gd name="connsiteY1" fmla="*/ 311912 h 311911"/>
                      <a:gd name="connsiteX2" fmla="*/ 0 w 270011"/>
                      <a:gd name="connsiteY2" fmla="*/ 155956 h 311911"/>
                      <a:gd name="connsiteX3" fmla="*/ 135006 w 270011"/>
                      <a:gd name="connsiteY3" fmla="*/ 0 h 311911"/>
                      <a:gd name="connsiteX4" fmla="*/ 270012 w 270011"/>
                      <a:gd name="connsiteY4" fmla="*/ 155956 h 3119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0011" h="311911">
                        <a:moveTo>
                          <a:pt x="270012" y="155956"/>
                        </a:moveTo>
                        <a:cubicBezTo>
                          <a:pt x="270012" y="242088"/>
                          <a:pt x="209567" y="311912"/>
                          <a:pt x="135006" y="311912"/>
                        </a:cubicBezTo>
                        <a:cubicBezTo>
                          <a:pt x="60444" y="311912"/>
                          <a:pt x="0" y="242088"/>
                          <a:pt x="0" y="155956"/>
                        </a:cubicBezTo>
                        <a:cubicBezTo>
                          <a:pt x="0" y="69824"/>
                          <a:pt x="60445" y="0"/>
                          <a:pt x="135006" y="0"/>
                        </a:cubicBezTo>
                        <a:cubicBezTo>
                          <a:pt x="209568" y="0"/>
                          <a:pt x="270012" y="69824"/>
                          <a:pt x="270012" y="155956"/>
                        </a:cubicBezTo>
                        <a:close/>
                      </a:path>
                    </a:pathLst>
                  </a:custGeom>
                  <a:solidFill>
                    <a:srgbClr val="4052F2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2" name="任意多边形: 形状 141"/>
                  <p:cNvSpPr/>
                  <p:nvPr/>
                </p:nvSpPr>
                <p:spPr>
                  <a:xfrm>
                    <a:off x="5440523" y="2550793"/>
                    <a:ext cx="280413" cy="322312"/>
                  </a:xfrm>
                  <a:custGeom>
                    <a:avLst/>
                    <a:gdLst>
                      <a:gd name="connsiteX0" fmla="*/ 140207 w 280413"/>
                      <a:gd name="connsiteY0" fmla="*/ 0 h 322312"/>
                      <a:gd name="connsiteX1" fmla="*/ 0 w 280413"/>
                      <a:gd name="connsiteY1" fmla="*/ 161156 h 322312"/>
                      <a:gd name="connsiteX2" fmla="*/ 140207 w 280413"/>
                      <a:gd name="connsiteY2" fmla="*/ 322313 h 322312"/>
                      <a:gd name="connsiteX3" fmla="*/ 280413 w 280413"/>
                      <a:gd name="connsiteY3" fmla="*/ 161156 h 322312"/>
                      <a:gd name="connsiteX4" fmla="*/ 140207 w 280413"/>
                      <a:gd name="connsiteY4" fmla="*/ 0 h 322312"/>
                      <a:gd name="connsiteX5" fmla="*/ 140207 w 280413"/>
                      <a:gd name="connsiteY5" fmla="*/ 311912 h 322312"/>
                      <a:gd name="connsiteX6" fmla="*/ 10402 w 280413"/>
                      <a:gd name="connsiteY6" fmla="*/ 161156 h 322312"/>
                      <a:gd name="connsiteX7" fmla="*/ 140207 w 280413"/>
                      <a:gd name="connsiteY7" fmla="*/ 10401 h 322312"/>
                      <a:gd name="connsiteX8" fmla="*/ 270012 w 280413"/>
                      <a:gd name="connsiteY8" fmla="*/ 161156 h 322312"/>
                      <a:gd name="connsiteX9" fmla="*/ 140207 w 280413"/>
                      <a:gd name="connsiteY9" fmla="*/ 311912 h 322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0413" h="322312">
                        <a:moveTo>
                          <a:pt x="140207" y="0"/>
                        </a:moveTo>
                        <a:cubicBezTo>
                          <a:pt x="62896" y="0"/>
                          <a:pt x="0" y="72295"/>
                          <a:pt x="0" y="161156"/>
                        </a:cubicBezTo>
                        <a:cubicBezTo>
                          <a:pt x="0" y="250018"/>
                          <a:pt x="62898" y="322313"/>
                          <a:pt x="140207" y="322313"/>
                        </a:cubicBezTo>
                        <a:cubicBezTo>
                          <a:pt x="217515" y="322313"/>
                          <a:pt x="280413" y="250018"/>
                          <a:pt x="280413" y="161156"/>
                        </a:cubicBezTo>
                        <a:cubicBezTo>
                          <a:pt x="280413" y="72295"/>
                          <a:pt x="217515" y="0"/>
                          <a:pt x="140207" y="0"/>
                        </a:cubicBezTo>
                        <a:close/>
                        <a:moveTo>
                          <a:pt x="140207" y="311912"/>
                        </a:moveTo>
                        <a:cubicBezTo>
                          <a:pt x="68517" y="311912"/>
                          <a:pt x="10402" y="244417"/>
                          <a:pt x="10402" y="161156"/>
                        </a:cubicBezTo>
                        <a:cubicBezTo>
                          <a:pt x="10402" y="77896"/>
                          <a:pt x="68517" y="10401"/>
                          <a:pt x="140207" y="10401"/>
                        </a:cubicBezTo>
                        <a:cubicBezTo>
                          <a:pt x="211897" y="10401"/>
                          <a:pt x="270012" y="77896"/>
                          <a:pt x="270012" y="161156"/>
                        </a:cubicBezTo>
                        <a:cubicBezTo>
                          <a:pt x="270012" y="244417"/>
                          <a:pt x="211895" y="311912"/>
                          <a:pt x="140207" y="311912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19" name="组合 118"/>
                <p:cNvGrpSpPr/>
                <p:nvPr/>
              </p:nvGrpSpPr>
              <p:grpSpPr>
                <a:xfrm>
                  <a:off x="5496830" y="2789100"/>
                  <a:ext cx="291677" cy="714984"/>
                  <a:chOff x="5496830" y="2789100"/>
                  <a:chExt cx="291677" cy="714984"/>
                </a:xfrm>
              </p:grpSpPr>
              <p:sp>
                <p:nvSpPr>
                  <p:cNvPr id="139" name="任意多边形: 形状 138"/>
                  <p:cNvSpPr/>
                  <p:nvPr/>
                </p:nvSpPr>
                <p:spPr>
                  <a:xfrm>
                    <a:off x="5502028" y="2794307"/>
                    <a:ext cx="281312" cy="704586"/>
                  </a:xfrm>
                  <a:custGeom>
                    <a:avLst/>
                    <a:gdLst>
                      <a:gd name="connsiteX0" fmla="*/ 273122 w 281312"/>
                      <a:gd name="connsiteY0" fmla="*/ 209191 h 704586"/>
                      <a:gd name="connsiteX1" fmla="*/ 259488 w 281312"/>
                      <a:gd name="connsiteY1" fmla="*/ 204241 h 704586"/>
                      <a:gd name="connsiteX2" fmla="*/ 237219 w 281312"/>
                      <a:gd name="connsiteY2" fmla="*/ 214910 h 704586"/>
                      <a:gd name="connsiteX3" fmla="*/ 239667 w 281312"/>
                      <a:gd name="connsiteY3" fmla="*/ 197849 h 704586"/>
                      <a:gd name="connsiteX4" fmla="*/ 239654 w 281312"/>
                      <a:gd name="connsiteY4" fmla="*/ 60304 h 704586"/>
                      <a:gd name="connsiteX5" fmla="*/ 225004 w 281312"/>
                      <a:gd name="connsiteY5" fmla="*/ 52855 h 704586"/>
                      <a:gd name="connsiteX6" fmla="*/ 190355 w 281312"/>
                      <a:gd name="connsiteY6" fmla="*/ 83784 h 704586"/>
                      <a:gd name="connsiteX7" fmla="*/ 179576 w 281312"/>
                      <a:gd name="connsiteY7" fmla="*/ 17862 h 704586"/>
                      <a:gd name="connsiteX8" fmla="*/ 163411 w 281312"/>
                      <a:gd name="connsiteY8" fmla="*/ 5234 h 704586"/>
                      <a:gd name="connsiteX9" fmla="*/ 139347 w 281312"/>
                      <a:gd name="connsiteY9" fmla="*/ 13980 h 704586"/>
                      <a:gd name="connsiteX10" fmla="*/ 127095 w 281312"/>
                      <a:gd name="connsiteY10" fmla="*/ 3018 h 704586"/>
                      <a:gd name="connsiteX11" fmla="*/ 111315 w 281312"/>
                      <a:gd name="connsiteY11" fmla="*/ 0 h 704586"/>
                      <a:gd name="connsiteX12" fmla="*/ 76262 w 281312"/>
                      <a:gd name="connsiteY12" fmla="*/ 36336 h 704586"/>
                      <a:gd name="connsiteX13" fmla="*/ 40497 w 281312"/>
                      <a:gd name="connsiteY13" fmla="*/ 166113 h 704586"/>
                      <a:gd name="connsiteX14" fmla="*/ 37681 w 281312"/>
                      <a:gd name="connsiteY14" fmla="*/ 209486 h 704586"/>
                      <a:gd name="connsiteX15" fmla="*/ 261 w 281312"/>
                      <a:gd name="connsiteY15" fmla="*/ 373308 h 704586"/>
                      <a:gd name="connsiteX16" fmla="*/ 32151 w 281312"/>
                      <a:gd name="connsiteY16" fmla="*/ 470250 h 704586"/>
                      <a:gd name="connsiteX17" fmla="*/ 44065 w 281312"/>
                      <a:gd name="connsiteY17" fmla="*/ 495055 h 704586"/>
                      <a:gd name="connsiteX18" fmla="*/ 33096 w 281312"/>
                      <a:gd name="connsiteY18" fmla="*/ 660296 h 704586"/>
                      <a:gd name="connsiteX19" fmla="*/ 30531 w 281312"/>
                      <a:gd name="connsiteY19" fmla="*/ 696039 h 704586"/>
                      <a:gd name="connsiteX20" fmla="*/ 35154 w 281312"/>
                      <a:gd name="connsiteY20" fmla="*/ 696859 h 704586"/>
                      <a:gd name="connsiteX21" fmla="*/ 41592 w 281312"/>
                      <a:gd name="connsiteY21" fmla="*/ 698037 h 704586"/>
                      <a:gd name="connsiteX22" fmla="*/ 102740 w 281312"/>
                      <a:gd name="connsiteY22" fmla="*/ 704587 h 704586"/>
                      <a:gd name="connsiteX23" fmla="*/ 172534 w 281312"/>
                      <a:gd name="connsiteY23" fmla="*/ 695683 h 704586"/>
                      <a:gd name="connsiteX24" fmla="*/ 251792 w 281312"/>
                      <a:gd name="connsiteY24" fmla="*/ 649345 h 704586"/>
                      <a:gd name="connsiteX25" fmla="*/ 253568 w 281312"/>
                      <a:gd name="connsiteY25" fmla="*/ 646942 h 704586"/>
                      <a:gd name="connsiteX26" fmla="*/ 252387 w 281312"/>
                      <a:gd name="connsiteY26" fmla="*/ 644199 h 704586"/>
                      <a:gd name="connsiteX27" fmla="*/ 244964 w 281312"/>
                      <a:gd name="connsiteY27" fmla="*/ 627107 h 704586"/>
                      <a:gd name="connsiteX28" fmla="*/ 241745 w 281312"/>
                      <a:gd name="connsiteY28" fmla="*/ 619721 h 704586"/>
                      <a:gd name="connsiteX29" fmla="*/ 179620 w 281312"/>
                      <a:gd name="connsiteY29" fmla="*/ 451039 h 704586"/>
                      <a:gd name="connsiteX30" fmla="*/ 252288 w 281312"/>
                      <a:gd name="connsiteY30" fmla="*/ 295883 h 704586"/>
                      <a:gd name="connsiteX31" fmla="*/ 253605 w 281312"/>
                      <a:gd name="connsiteY31" fmla="*/ 293729 h 704586"/>
                      <a:gd name="connsiteX32" fmla="*/ 273122 w 281312"/>
                      <a:gd name="connsiteY32" fmla="*/ 209191 h 704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81312" h="704586">
                        <a:moveTo>
                          <a:pt x="273122" y="209191"/>
                        </a:moveTo>
                        <a:cubicBezTo>
                          <a:pt x="268963" y="205907"/>
                          <a:pt x="264376" y="204241"/>
                          <a:pt x="259488" y="204241"/>
                        </a:cubicBezTo>
                        <a:cubicBezTo>
                          <a:pt x="250943" y="204241"/>
                          <a:pt x="243160" y="209352"/>
                          <a:pt x="237219" y="214910"/>
                        </a:cubicBezTo>
                        <a:cubicBezTo>
                          <a:pt x="237920" y="209782"/>
                          <a:pt x="238768" y="203993"/>
                          <a:pt x="239667" y="197849"/>
                        </a:cubicBezTo>
                        <a:cubicBezTo>
                          <a:pt x="248739" y="135883"/>
                          <a:pt x="255564" y="78735"/>
                          <a:pt x="239654" y="60304"/>
                        </a:cubicBezTo>
                        <a:cubicBezTo>
                          <a:pt x="235383" y="55361"/>
                          <a:pt x="230453" y="52855"/>
                          <a:pt x="225004" y="52855"/>
                        </a:cubicBezTo>
                        <a:cubicBezTo>
                          <a:pt x="211198" y="52855"/>
                          <a:pt x="198306" y="70235"/>
                          <a:pt x="190355" y="83784"/>
                        </a:cubicBezTo>
                        <a:cubicBezTo>
                          <a:pt x="187936" y="64074"/>
                          <a:pt x="183654" y="32384"/>
                          <a:pt x="179576" y="17862"/>
                        </a:cubicBezTo>
                        <a:cubicBezTo>
                          <a:pt x="177288" y="9718"/>
                          <a:pt x="171549" y="5234"/>
                          <a:pt x="163411" y="5234"/>
                        </a:cubicBezTo>
                        <a:cubicBezTo>
                          <a:pt x="154896" y="5234"/>
                          <a:pt x="145256" y="10287"/>
                          <a:pt x="139347" y="13980"/>
                        </a:cubicBezTo>
                        <a:cubicBezTo>
                          <a:pt x="137092" y="9975"/>
                          <a:pt x="133249" y="5209"/>
                          <a:pt x="127095" y="3018"/>
                        </a:cubicBezTo>
                        <a:cubicBezTo>
                          <a:pt x="121516" y="1016"/>
                          <a:pt x="116208" y="0"/>
                          <a:pt x="111315" y="0"/>
                        </a:cubicBezTo>
                        <a:cubicBezTo>
                          <a:pt x="88532" y="0"/>
                          <a:pt x="78887" y="21689"/>
                          <a:pt x="76262" y="36336"/>
                        </a:cubicBezTo>
                        <a:cubicBezTo>
                          <a:pt x="43322" y="40737"/>
                          <a:pt x="41695" y="112946"/>
                          <a:pt x="40497" y="166113"/>
                        </a:cubicBezTo>
                        <a:cubicBezTo>
                          <a:pt x="40049" y="185962"/>
                          <a:pt x="39664" y="203102"/>
                          <a:pt x="37681" y="209486"/>
                        </a:cubicBezTo>
                        <a:cubicBezTo>
                          <a:pt x="32197" y="227180"/>
                          <a:pt x="4614" y="318233"/>
                          <a:pt x="261" y="373308"/>
                        </a:cubicBezTo>
                        <a:cubicBezTo>
                          <a:pt x="-2576" y="409187"/>
                          <a:pt x="18321" y="445933"/>
                          <a:pt x="32151" y="470250"/>
                        </a:cubicBezTo>
                        <a:cubicBezTo>
                          <a:pt x="38009" y="480548"/>
                          <a:pt x="44065" y="491200"/>
                          <a:pt x="44065" y="495055"/>
                        </a:cubicBezTo>
                        <a:cubicBezTo>
                          <a:pt x="44065" y="500454"/>
                          <a:pt x="42161" y="533502"/>
                          <a:pt x="33096" y="660296"/>
                        </a:cubicBezTo>
                        <a:lnTo>
                          <a:pt x="30531" y="696039"/>
                        </a:lnTo>
                        <a:lnTo>
                          <a:pt x="35154" y="696859"/>
                        </a:lnTo>
                        <a:cubicBezTo>
                          <a:pt x="37180" y="697219"/>
                          <a:pt x="39326" y="697617"/>
                          <a:pt x="41592" y="698037"/>
                        </a:cubicBezTo>
                        <a:cubicBezTo>
                          <a:pt x="56477" y="700802"/>
                          <a:pt x="76865" y="704587"/>
                          <a:pt x="102740" y="704587"/>
                        </a:cubicBezTo>
                        <a:cubicBezTo>
                          <a:pt x="125440" y="704587"/>
                          <a:pt x="148922" y="701591"/>
                          <a:pt x="172534" y="695683"/>
                        </a:cubicBezTo>
                        <a:cubicBezTo>
                          <a:pt x="222028" y="683310"/>
                          <a:pt x="241472" y="663312"/>
                          <a:pt x="251792" y="649345"/>
                        </a:cubicBezTo>
                        <a:lnTo>
                          <a:pt x="253568" y="646942"/>
                        </a:lnTo>
                        <a:lnTo>
                          <a:pt x="252387" y="644199"/>
                        </a:lnTo>
                        <a:cubicBezTo>
                          <a:pt x="250137" y="638963"/>
                          <a:pt x="247635" y="633229"/>
                          <a:pt x="244964" y="627107"/>
                        </a:cubicBezTo>
                        <a:lnTo>
                          <a:pt x="241745" y="619721"/>
                        </a:lnTo>
                        <a:cubicBezTo>
                          <a:pt x="220262" y="570395"/>
                          <a:pt x="175565" y="467753"/>
                          <a:pt x="179620" y="451039"/>
                        </a:cubicBezTo>
                        <a:cubicBezTo>
                          <a:pt x="185689" y="426051"/>
                          <a:pt x="240485" y="315191"/>
                          <a:pt x="252288" y="295883"/>
                        </a:cubicBezTo>
                        <a:lnTo>
                          <a:pt x="253605" y="293729"/>
                        </a:lnTo>
                        <a:cubicBezTo>
                          <a:pt x="268031" y="270179"/>
                          <a:pt x="294870" y="226347"/>
                          <a:pt x="273122" y="209191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20000"/>
                      <a:lumOff val="80000"/>
                    </a:schemeClr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0" name="任意多边形: 形状 139"/>
                  <p:cNvSpPr/>
                  <p:nvPr/>
                </p:nvSpPr>
                <p:spPr>
                  <a:xfrm>
                    <a:off x="5496830" y="2789100"/>
                    <a:ext cx="291677" cy="714984"/>
                  </a:xfrm>
                  <a:custGeom>
                    <a:avLst/>
                    <a:gdLst>
                      <a:gd name="connsiteX0" fmla="*/ 261926 w 291677"/>
                      <a:gd name="connsiteY0" fmla="*/ 303803 h 714984"/>
                      <a:gd name="connsiteX1" fmla="*/ 263243 w 291677"/>
                      <a:gd name="connsiteY1" fmla="*/ 301649 h 714984"/>
                      <a:gd name="connsiteX2" fmla="*/ 281538 w 291677"/>
                      <a:gd name="connsiteY2" fmla="*/ 210312 h 714984"/>
                      <a:gd name="connsiteX3" fmla="*/ 264689 w 291677"/>
                      <a:gd name="connsiteY3" fmla="*/ 204245 h 714984"/>
                      <a:gd name="connsiteX4" fmla="*/ 249309 w 291677"/>
                      <a:gd name="connsiteY4" fmla="*/ 208611 h 714984"/>
                      <a:gd name="connsiteX5" fmla="*/ 250013 w 291677"/>
                      <a:gd name="connsiteY5" fmla="*/ 203808 h 714984"/>
                      <a:gd name="connsiteX6" fmla="*/ 248792 w 291677"/>
                      <a:gd name="connsiteY6" fmla="*/ 62113 h 714984"/>
                      <a:gd name="connsiteX7" fmla="*/ 230204 w 291677"/>
                      <a:gd name="connsiteY7" fmla="*/ 52860 h 714984"/>
                      <a:gd name="connsiteX8" fmla="*/ 198927 w 291677"/>
                      <a:gd name="connsiteY8" fmla="*/ 74357 h 714984"/>
                      <a:gd name="connsiteX9" fmla="*/ 189783 w 291677"/>
                      <a:gd name="connsiteY9" fmla="*/ 21660 h 714984"/>
                      <a:gd name="connsiteX10" fmla="*/ 168611 w 291677"/>
                      <a:gd name="connsiteY10" fmla="*/ 5236 h 714984"/>
                      <a:gd name="connsiteX11" fmla="*/ 146144 w 291677"/>
                      <a:gd name="connsiteY11" fmla="*/ 12199 h 714984"/>
                      <a:gd name="connsiteX12" fmla="*/ 134029 w 291677"/>
                      <a:gd name="connsiteY12" fmla="*/ 3317 h 714984"/>
                      <a:gd name="connsiteX13" fmla="*/ 116517 w 291677"/>
                      <a:gd name="connsiteY13" fmla="*/ 0 h 714984"/>
                      <a:gd name="connsiteX14" fmla="*/ 81629 w 291677"/>
                      <a:gd name="connsiteY14" fmla="*/ 24087 h 714984"/>
                      <a:gd name="connsiteX15" fmla="*/ 77153 w 291677"/>
                      <a:gd name="connsiteY15" fmla="*/ 37082 h 714984"/>
                      <a:gd name="connsiteX16" fmla="*/ 46372 w 291677"/>
                      <a:gd name="connsiteY16" fmla="*/ 87928 h 714984"/>
                      <a:gd name="connsiteX17" fmla="*/ 40498 w 291677"/>
                      <a:gd name="connsiteY17" fmla="*/ 171195 h 714984"/>
                      <a:gd name="connsiteX18" fmla="*/ 37918 w 291677"/>
                      <a:gd name="connsiteY18" fmla="*/ 213141 h 714984"/>
                      <a:gd name="connsiteX19" fmla="*/ 278 w 291677"/>
                      <a:gd name="connsiteY19" fmla="*/ 378096 h 714984"/>
                      <a:gd name="connsiteX20" fmla="*/ 32831 w 291677"/>
                      <a:gd name="connsiteY20" fmla="*/ 478018 h 714984"/>
                      <a:gd name="connsiteX21" fmla="*/ 44066 w 291677"/>
                      <a:gd name="connsiteY21" fmla="*/ 500364 h 714984"/>
                      <a:gd name="connsiteX22" fmla="*/ 33111 w 291677"/>
                      <a:gd name="connsiteY22" fmla="*/ 665121 h 714984"/>
                      <a:gd name="connsiteX23" fmla="*/ 32133 w 291677"/>
                      <a:gd name="connsiteY23" fmla="*/ 678815 h 714984"/>
                      <a:gd name="connsiteX24" fmla="*/ 30889 w 291677"/>
                      <a:gd name="connsiteY24" fmla="*/ 696171 h 714984"/>
                      <a:gd name="connsiteX25" fmla="*/ 30203 w 291677"/>
                      <a:gd name="connsiteY25" fmla="*/ 705534 h 714984"/>
                      <a:gd name="connsiteX26" fmla="*/ 39448 w 291677"/>
                      <a:gd name="connsiteY26" fmla="*/ 707174 h 714984"/>
                      <a:gd name="connsiteX27" fmla="*/ 45844 w 291677"/>
                      <a:gd name="connsiteY27" fmla="*/ 708346 h 714984"/>
                      <a:gd name="connsiteX28" fmla="*/ 107942 w 291677"/>
                      <a:gd name="connsiteY28" fmla="*/ 714984 h 714984"/>
                      <a:gd name="connsiteX29" fmla="*/ 178999 w 291677"/>
                      <a:gd name="connsiteY29" fmla="*/ 705926 h 714984"/>
                      <a:gd name="connsiteX30" fmla="*/ 261176 w 291677"/>
                      <a:gd name="connsiteY30" fmla="*/ 657634 h 714984"/>
                      <a:gd name="connsiteX31" fmla="*/ 264726 w 291677"/>
                      <a:gd name="connsiteY31" fmla="*/ 652831 h 714984"/>
                      <a:gd name="connsiteX32" fmla="*/ 262366 w 291677"/>
                      <a:gd name="connsiteY32" fmla="*/ 647343 h 714984"/>
                      <a:gd name="connsiteX33" fmla="*/ 254910 w 291677"/>
                      <a:gd name="connsiteY33" fmla="*/ 630178 h 714984"/>
                      <a:gd name="connsiteX34" fmla="*/ 251714 w 291677"/>
                      <a:gd name="connsiteY34" fmla="*/ 622845 h 714984"/>
                      <a:gd name="connsiteX35" fmla="*/ 209311 w 291677"/>
                      <a:gd name="connsiteY35" fmla="*/ 521887 h 714984"/>
                      <a:gd name="connsiteX36" fmla="*/ 189887 w 291677"/>
                      <a:gd name="connsiteY36" fmla="*/ 457418 h 714984"/>
                      <a:gd name="connsiteX37" fmla="*/ 261926 w 291677"/>
                      <a:gd name="connsiteY37" fmla="*/ 303803 h 714984"/>
                      <a:gd name="connsiteX38" fmla="*/ 242177 w 291677"/>
                      <a:gd name="connsiteY38" fmla="*/ 627004 h 714984"/>
                      <a:gd name="connsiteX39" fmla="*/ 252811 w 291677"/>
                      <a:gd name="connsiteY39" fmla="*/ 651457 h 714984"/>
                      <a:gd name="connsiteX40" fmla="*/ 176474 w 291677"/>
                      <a:gd name="connsiteY40" fmla="*/ 695841 h 714984"/>
                      <a:gd name="connsiteX41" fmla="*/ 107942 w 291677"/>
                      <a:gd name="connsiteY41" fmla="*/ 704589 h 714984"/>
                      <a:gd name="connsiteX42" fmla="*/ 41264 w 291677"/>
                      <a:gd name="connsiteY42" fmla="*/ 696938 h 714984"/>
                      <a:gd name="connsiteX43" fmla="*/ 43486 w 291677"/>
                      <a:gd name="connsiteY43" fmla="*/ 665868 h 714984"/>
                      <a:gd name="connsiteX44" fmla="*/ 54467 w 291677"/>
                      <a:gd name="connsiteY44" fmla="*/ 500256 h 714984"/>
                      <a:gd name="connsiteX45" fmla="*/ 10647 w 291677"/>
                      <a:gd name="connsiteY45" fmla="*/ 378920 h 714984"/>
                      <a:gd name="connsiteX46" fmla="*/ 47851 w 291677"/>
                      <a:gd name="connsiteY46" fmla="*/ 216227 h 714984"/>
                      <a:gd name="connsiteX47" fmla="*/ 84702 w 291677"/>
                      <a:gd name="connsiteY47" fmla="*/ 46527 h 714984"/>
                      <a:gd name="connsiteX48" fmla="*/ 86018 w 291677"/>
                      <a:gd name="connsiteY48" fmla="*/ 46571 h 714984"/>
                      <a:gd name="connsiteX49" fmla="*/ 116514 w 291677"/>
                      <a:gd name="connsiteY49" fmla="*/ 10404 h 714984"/>
                      <a:gd name="connsiteX50" fmla="*/ 130536 w 291677"/>
                      <a:gd name="connsiteY50" fmla="*/ 13116 h 714984"/>
                      <a:gd name="connsiteX51" fmla="*/ 142267 w 291677"/>
                      <a:gd name="connsiteY51" fmla="*/ 27019 h 714984"/>
                      <a:gd name="connsiteX52" fmla="*/ 168609 w 291677"/>
                      <a:gd name="connsiteY52" fmla="*/ 15639 h 714984"/>
                      <a:gd name="connsiteX53" fmla="*/ 179767 w 291677"/>
                      <a:gd name="connsiteY53" fmla="*/ 24473 h 714984"/>
                      <a:gd name="connsiteX54" fmla="*/ 192355 w 291677"/>
                      <a:gd name="connsiteY54" fmla="*/ 106409 h 714984"/>
                      <a:gd name="connsiteX55" fmla="*/ 230202 w 291677"/>
                      <a:gd name="connsiteY55" fmla="*/ 63261 h 714984"/>
                      <a:gd name="connsiteX56" fmla="*/ 240915 w 291677"/>
                      <a:gd name="connsiteY56" fmla="*/ 68910 h 714984"/>
                      <a:gd name="connsiteX57" fmla="*/ 235397 w 291677"/>
                      <a:gd name="connsiteY57" fmla="*/ 236584 h 714984"/>
                      <a:gd name="connsiteX58" fmla="*/ 264682 w 291677"/>
                      <a:gd name="connsiteY58" fmla="*/ 214647 h 714984"/>
                      <a:gd name="connsiteX59" fmla="*/ 275093 w 291677"/>
                      <a:gd name="connsiteY59" fmla="*/ 218478 h 714984"/>
                      <a:gd name="connsiteX60" fmla="*/ 253048 w 291677"/>
                      <a:gd name="connsiteY60" fmla="*/ 298378 h 714984"/>
                      <a:gd name="connsiteX61" fmla="*/ 179764 w 291677"/>
                      <a:gd name="connsiteY61" fmla="*/ 455018 h 714984"/>
                      <a:gd name="connsiteX62" fmla="*/ 242177 w 291677"/>
                      <a:gd name="connsiteY62" fmla="*/ 627004 h 7149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291677" h="714984">
                        <a:moveTo>
                          <a:pt x="261926" y="303803"/>
                        </a:moveTo>
                        <a:lnTo>
                          <a:pt x="263243" y="301649"/>
                        </a:lnTo>
                        <a:cubicBezTo>
                          <a:pt x="278504" y="276725"/>
                          <a:pt x="306912" y="230330"/>
                          <a:pt x="281538" y="210312"/>
                        </a:cubicBezTo>
                        <a:cubicBezTo>
                          <a:pt x="276444" y="206287"/>
                          <a:pt x="270773" y="204245"/>
                          <a:pt x="264689" y="204245"/>
                        </a:cubicBezTo>
                        <a:cubicBezTo>
                          <a:pt x="259165" y="204245"/>
                          <a:pt x="253976" y="205999"/>
                          <a:pt x="249309" y="208611"/>
                        </a:cubicBezTo>
                        <a:cubicBezTo>
                          <a:pt x="249538" y="207039"/>
                          <a:pt x="249773" y="205437"/>
                          <a:pt x="250013" y="203808"/>
                        </a:cubicBezTo>
                        <a:cubicBezTo>
                          <a:pt x="259618" y="138187"/>
                          <a:pt x="266158" y="82232"/>
                          <a:pt x="248792" y="62113"/>
                        </a:cubicBezTo>
                        <a:cubicBezTo>
                          <a:pt x="242181" y="54464"/>
                          <a:pt x="235035" y="52860"/>
                          <a:pt x="230204" y="52860"/>
                        </a:cubicBezTo>
                        <a:cubicBezTo>
                          <a:pt x="219719" y="52860"/>
                          <a:pt x="209453" y="59904"/>
                          <a:pt x="198927" y="74357"/>
                        </a:cubicBezTo>
                        <a:cubicBezTo>
                          <a:pt x="196445" y="55684"/>
                          <a:pt x="193060" y="33332"/>
                          <a:pt x="189783" y="21660"/>
                        </a:cubicBezTo>
                        <a:cubicBezTo>
                          <a:pt x="186895" y="11377"/>
                          <a:pt x="178979" y="5236"/>
                          <a:pt x="168611" y="5236"/>
                        </a:cubicBezTo>
                        <a:cubicBezTo>
                          <a:pt x="160782" y="5236"/>
                          <a:pt x="152479" y="8722"/>
                          <a:pt x="146144" y="12199"/>
                        </a:cubicBezTo>
                        <a:cubicBezTo>
                          <a:pt x="143351" y="8661"/>
                          <a:pt x="139434" y="5242"/>
                          <a:pt x="134029" y="3317"/>
                        </a:cubicBezTo>
                        <a:cubicBezTo>
                          <a:pt x="127909" y="1119"/>
                          <a:pt x="122007" y="0"/>
                          <a:pt x="116517" y="0"/>
                        </a:cubicBezTo>
                        <a:cubicBezTo>
                          <a:pt x="101266" y="0"/>
                          <a:pt x="88876" y="8555"/>
                          <a:pt x="81629" y="24087"/>
                        </a:cubicBezTo>
                        <a:cubicBezTo>
                          <a:pt x="79455" y="28746"/>
                          <a:pt x="78050" y="33336"/>
                          <a:pt x="77153" y="37082"/>
                        </a:cubicBezTo>
                        <a:cubicBezTo>
                          <a:pt x="54370" y="43146"/>
                          <a:pt x="48449" y="76306"/>
                          <a:pt x="46372" y="87928"/>
                        </a:cubicBezTo>
                        <a:cubicBezTo>
                          <a:pt x="41798" y="113537"/>
                          <a:pt x="41079" y="145506"/>
                          <a:pt x="40498" y="171195"/>
                        </a:cubicBezTo>
                        <a:cubicBezTo>
                          <a:pt x="40096" y="189021"/>
                          <a:pt x="39681" y="207457"/>
                          <a:pt x="37918" y="213141"/>
                        </a:cubicBezTo>
                        <a:cubicBezTo>
                          <a:pt x="32403" y="230930"/>
                          <a:pt x="4674" y="322473"/>
                          <a:pt x="278" y="378096"/>
                        </a:cubicBezTo>
                        <a:cubicBezTo>
                          <a:pt x="-2685" y="415566"/>
                          <a:pt x="18687" y="453149"/>
                          <a:pt x="32831" y="478018"/>
                        </a:cubicBezTo>
                        <a:cubicBezTo>
                          <a:pt x="37658" y="486503"/>
                          <a:pt x="43657" y="497053"/>
                          <a:pt x="44066" y="500364"/>
                        </a:cubicBezTo>
                        <a:cubicBezTo>
                          <a:pt x="44042" y="505057"/>
                          <a:pt x="42565" y="532902"/>
                          <a:pt x="33111" y="665121"/>
                        </a:cubicBezTo>
                        <a:lnTo>
                          <a:pt x="32133" y="678815"/>
                        </a:lnTo>
                        <a:cubicBezTo>
                          <a:pt x="31662" y="685429"/>
                          <a:pt x="31247" y="691295"/>
                          <a:pt x="30889" y="696171"/>
                        </a:cubicBezTo>
                        <a:lnTo>
                          <a:pt x="30203" y="705534"/>
                        </a:lnTo>
                        <a:lnTo>
                          <a:pt x="39448" y="707174"/>
                        </a:lnTo>
                        <a:cubicBezTo>
                          <a:pt x="41461" y="707533"/>
                          <a:pt x="43593" y="707928"/>
                          <a:pt x="45844" y="708346"/>
                        </a:cubicBezTo>
                        <a:cubicBezTo>
                          <a:pt x="60930" y="711148"/>
                          <a:pt x="81589" y="714984"/>
                          <a:pt x="107942" y="714984"/>
                        </a:cubicBezTo>
                        <a:cubicBezTo>
                          <a:pt x="131066" y="714984"/>
                          <a:pt x="154972" y="711935"/>
                          <a:pt x="178999" y="705926"/>
                        </a:cubicBezTo>
                        <a:cubicBezTo>
                          <a:pt x="230116" y="693146"/>
                          <a:pt x="250382" y="672245"/>
                          <a:pt x="261176" y="657634"/>
                        </a:cubicBezTo>
                        <a:lnTo>
                          <a:pt x="264726" y="652831"/>
                        </a:lnTo>
                        <a:lnTo>
                          <a:pt x="262366" y="647343"/>
                        </a:lnTo>
                        <a:cubicBezTo>
                          <a:pt x="260104" y="642085"/>
                          <a:pt x="257592" y="636326"/>
                          <a:pt x="254910" y="630178"/>
                        </a:cubicBezTo>
                        <a:lnTo>
                          <a:pt x="251714" y="622845"/>
                        </a:lnTo>
                        <a:cubicBezTo>
                          <a:pt x="239290" y="594321"/>
                          <a:pt x="222277" y="555252"/>
                          <a:pt x="209311" y="521887"/>
                        </a:cubicBezTo>
                        <a:cubicBezTo>
                          <a:pt x="189080" y="469833"/>
                          <a:pt x="189581" y="459051"/>
                          <a:pt x="189887" y="457418"/>
                        </a:cubicBezTo>
                        <a:cubicBezTo>
                          <a:pt x="195671" y="433604"/>
                          <a:pt x="250468" y="322548"/>
                          <a:pt x="261926" y="303803"/>
                        </a:cubicBezTo>
                        <a:close/>
                        <a:moveTo>
                          <a:pt x="242177" y="627004"/>
                        </a:moveTo>
                        <a:cubicBezTo>
                          <a:pt x="246060" y="635924"/>
                          <a:pt x="249676" y="644173"/>
                          <a:pt x="252811" y="651457"/>
                        </a:cubicBezTo>
                        <a:cubicBezTo>
                          <a:pt x="242500" y="665413"/>
                          <a:pt x="223508" y="684081"/>
                          <a:pt x="176474" y="695841"/>
                        </a:cubicBezTo>
                        <a:cubicBezTo>
                          <a:pt x="150319" y="702385"/>
                          <a:pt x="127518" y="704589"/>
                          <a:pt x="107942" y="704589"/>
                        </a:cubicBezTo>
                        <a:cubicBezTo>
                          <a:pt x="78642" y="704589"/>
                          <a:pt x="56566" y="699652"/>
                          <a:pt x="41264" y="696938"/>
                        </a:cubicBezTo>
                        <a:cubicBezTo>
                          <a:pt x="41852" y="688902"/>
                          <a:pt x="42602" y="678188"/>
                          <a:pt x="43486" y="665868"/>
                        </a:cubicBezTo>
                        <a:cubicBezTo>
                          <a:pt x="47719" y="606674"/>
                          <a:pt x="54467" y="510864"/>
                          <a:pt x="54467" y="500256"/>
                        </a:cubicBezTo>
                        <a:cubicBezTo>
                          <a:pt x="54467" y="484801"/>
                          <a:pt x="6547" y="430748"/>
                          <a:pt x="10647" y="378920"/>
                        </a:cubicBezTo>
                        <a:cubicBezTo>
                          <a:pt x="14746" y="327065"/>
                          <a:pt x="40136" y="241111"/>
                          <a:pt x="47851" y="216227"/>
                        </a:cubicBezTo>
                        <a:cubicBezTo>
                          <a:pt x="55489" y="191617"/>
                          <a:pt x="41204" y="46527"/>
                          <a:pt x="84702" y="46527"/>
                        </a:cubicBezTo>
                        <a:cubicBezTo>
                          <a:pt x="85135" y="46527"/>
                          <a:pt x="85572" y="46540"/>
                          <a:pt x="86018" y="46571"/>
                        </a:cubicBezTo>
                        <a:cubicBezTo>
                          <a:pt x="86018" y="46571"/>
                          <a:pt x="89276" y="10404"/>
                          <a:pt x="116514" y="10404"/>
                        </a:cubicBezTo>
                        <a:cubicBezTo>
                          <a:pt x="120619" y="10404"/>
                          <a:pt x="125270" y="11226"/>
                          <a:pt x="130536" y="13116"/>
                        </a:cubicBezTo>
                        <a:cubicBezTo>
                          <a:pt x="139482" y="16303"/>
                          <a:pt x="142267" y="27019"/>
                          <a:pt x="142267" y="27019"/>
                        </a:cubicBezTo>
                        <a:cubicBezTo>
                          <a:pt x="142267" y="27019"/>
                          <a:pt x="157333" y="15639"/>
                          <a:pt x="168609" y="15639"/>
                        </a:cubicBezTo>
                        <a:cubicBezTo>
                          <a:pt x="173645" y="15639"/>
                          <a:pt x="177924" y="17908"/>
                          <a:pt x="179767" y="24473"/>
                        </a:cubicBezTo>
                        <a:cubicBezTo>
                          <a:pt x="185741" y="45742"/>
                          <a:pt x="192355" y="106409"/>
                          <a:pt x="192355" y="106409"/>
                        </a:cubicBezTo>
                        <a:cubicBezTo>
                          <a:pt x="192355" y="106409"/>
                          <a:pt x="211630" y="63261"/>
                          <a:pt x="230202" y="63261"/>
                        </a:cubicBezTo>
                        <a:cubicBezTo>
                          <a:pt x="233852" y="63261"/>
                          <a:pt x="237470" y="64925"/>
                          <a:pt x="240915" y="68910"/>
                        </a:cubicBezTo>
                        <a:cubicBezTo>
                          <a:pt x="261862" y="93177"/>
                          <a:pt x="236496" y="210121"/>
                          <a:pt x="235397" y="236584"/>
                        </a:cubicBezTo>
                        <a:cubicBezTo>
                          <a:pt x="235397" y="236584"/>
                          <a:pt x="249357" y="214649"/>
                          <a:pt x="264682" y="214647"/>
                        </a:cubicBezTo>
                        <a:cubicBezTo>
                          <a:pt x="268131" y="214647"/>
                          <a:pt x="271648" y="215757"/>
                          <a:pt x="275093" y="218478"/>
                        </a:cubicBezTo>
                        <a:cubicBezTo>
                          <a:pt x="293869" y="233289"/>
                          <a:pt x="265181" y="278503"/>
                          <a:pt x="253048" y="298378"/>
                        </a:cubicBezTo>
                        <a:cubicBezTo>
                          <a:pt x="240915" y="318227"/>
                          <a:pt x="185926" y="429652"/>
                          <a:pt x="179764" y="455018"/>
                        </a:cubicBezTo>
                        <a:cubicBezTo>
                          <a:pt x="175348" y="473231"/>
                          <a:pt x="215419" y="565559"/>
                          <a:pt x="242177" y="62700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20" name="任意多边形: 形状 119"/>
                <p:cNvSpPr/>
                <p:nvPr/>
              </p:nvSpPr>
              <p:spPr>
                <a:xfrm>
                  <a:off x="5579873" y="2833031"/>
                  <a:ext cx="12218" cy="158897"/>
                </a:xfrm>
                <a:custGeom>
                  <a:avLst/>
                  <a:gdLst>
                    <a:gd name="connsiteX0" fmla="*/ 12018 w 12218"/>
                    <a:gd name="connsiteY0" fmla="*/ 118443 h 158897"/>
                    <a:gd name="connsiteX1" fmla="*/ 11047 w 12218"/>
                    <a:gd name="connsiteY1" fmla="*/ 79825 h 158897"/>
                    <a:gd name="connsiteX2" fmla="*/ 9236 w 12218"/>
                    <a:gd name="connsiteY2" fmla="*/ 41222 h 158897"/>
                    <a:gd name="connsiteX3" fmla="*/ 5558 w 12218"/>
                    <a:gd name="connsiteY3" fmla="*/ 1929 h 158897"/>
                    <a:gd name="connsiteX4" fmla="*/ 292 w 12218"/>
                    <a:gd name="connsiteY4" fmla="*/ 2641 h 158897"/>
                    <a:gd name="connsiteX5" fmla="*/ 531 w 12218"/>
                    <a:gd name="connsiteY5" fmla="*/ 41222 h 158897"/>
                    <a:gd name="connsiteX6" fmla="*/ 1492 w 12218"/>
                    <a:gd name="connsiteY6" fmla="*/ 80469 h 158897"/>
                    <a:gd name="connsiteX7" fmla="*/ 2197 w 12218"/>
                    <a:gd name="connsiteY7" fmla="*/ 119087 h 158897"/>
                    <a:gd name="connsiteX8" fmla="*/ 2468 w 12218"/>
                    <a:gd name="connsiteY8" fmla="*/ 138399 h 158897"/>
                    <a:gd name="connsiteX9" fmla="*/ 4710 w 12218"/>
                    <a:gd name="connsiteY9" fmla="*/ 157360 h 158897"/>
                    <a:gd name="connsiteX10" fmla="*/ 10113 w 12218"/>
                    <a:gd name="connsiteY10" fmla="*/ 157360 h 158897"/>
                    <a:gd name="connsiteX11" fmla="*/ 12196 w 12218"/>
                    <a:gd name="connsiteY11" fmla="*/ 137755 h 158897"/>
                    <a:gd name="connsiteX12" fmla="*/ 12018 w 12218"/>
                    <a:gd name="connsiteY12" fmla="*/ 118443 h 158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2218" h="158897">
                      <a:moveTo>
                        <a:pt x="12018" y="118443"/>
                      </a:moveTo>
                      <a:cubicBezTo>
                        <a:pt x="11783" y="105569"/>
                        <a:pt x="11460" y="92694"/>
                        <a:pt x="11047" y="79825"/>
                      </a:cubicBezTo>
                      <a:cubicBezTo>
                        <a:pt x="10634" y="66951"/>
                        <a:pt x="10022" y="54079"/>
                        <a:pt x="9236" y="41222"/>
                      </a:cubicBezTo>
                      <a:cubicBezTo>
                        <a:pt x="8433" y="28109"/>
                        <a:pt x="7677" y="14902"/>
                        <a:pt x="5558" y="1929"/>
                      </a:cubicBezTo>
                      <a:cubicBezTo>
                        <a:pt x="5050" y="-1181"/>
                        <a:pt x="434" y="-229"/>
                        <a:pt x="292" y="2641"/>
                      </a:cubicBezTo>
                      <a:cubicBezTo>
                        <a:pt x="-350" y="15474"/>
                        <a:pt x="223" y="28381"/>
                        <a:pt x="531" y="41222"/>
                      </a:cubicBezTo>
                      <a:cubicBezTo>
                        <a:pt x="845" y="54305"/>
                        <a:pt x="1160" y="67386"/>
                        <a:pt x="1492" y="80469"/>
                      </a:cubicBezTo>
                      <a:cubicBezTo>
                        <a:pt x="1815" y="93341"/>
                        <a:pt x="2050" y="106213"/>
                        <a:pt x="2197" y="119087"/>
                      </a:cubicBezTo>
                      <a:cubicBezTo>
                        <a:pt x="2270" y="125525"/>
                        <a:pt x="2333" y="131961"/>
                        <a:pt x="2468" y="138399"/>
                      </a:cubicBezTo>
                      <a:cubicBezTo>
                        <a:pt x="2600" y="144604"/>
                        <a:pt x="2204" y="151559"/>
                        <a:pt x="4710" y="157360"/>
                      </a:cubicBezTo>
                      <a:cubicBezTo>
                        <a:pt x="5591" y="159404"/>
                        <a:pt x="9234" y="159415"/>
                        <a:pt x="10113" y="157360"/>
                      </a:cubicBezTo>
                      <a:cubicBezTo>
                        <a:pt x="12678" y="151359"/>
                        <a:pt x="12164" y="144156"/>
                        <a:pt x="12196" y="137755"/>
                      </a:cubicBezTo>
                      <a:cubicBezTo>
                        <a:pt x="12230" y="131315"/>
                        <a:pt x="12135" y="124881"/>
                        <a:pt x="12018" y="11844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1" name="任意多边形: 形状 120"/>
                <p:cNvSpPr/>
                <p:nvPr/>
              </p:nvSpPr>
              <p:spPr>
                <a:xfrm>
                  <a:off x="5635650" y="2813625"/>
                  <a:ext cx="18381" cy="177022"/>
                </a:xfrm>
                <a:custGeom>
                  <a:avLst/>
                  <a:gdLst>
                    <a:gd name="connsiteX0" fmla="*/ 14900 w 18381"/>
                    <a:gd name="connsiteY0" fmla="*/ 105532 h 177022"/>
                    <a:gd name="connsiteX1" fmla="*/ 10363 w 18381"/>
                    <a:gd name="connsiteY1" fmla="*/ 39199 h 177022"/>
                    <a:gd name="connsiteX2" fmla="*/ 5872 w 18381"/>
                    <a:gd name="connsiteY2" fmla="*/ 1816 h 177022"/>
                    <a:gd name="connsiteX3" fmla="*/ 925 w 18381"/>
                    <a:gd name="connsiteY3" fmla="*/ 2484 h 177022"/>
                    <a:gd name="connsiteX4" fmla="*/ 1707 w 18381"/>
                    <a:gd name="connsiteY4" fmla="*/ 69469 h 177022"/>
                    <a:gd name="connsiteX5" fmla="*/ 5241 w 18381"/>
                    <a:gd name="connsiteY5" fmla="*/ 135798 h 177022"/>
                    <a:gd name="connsiteX6" fmla="*/ 8796 w 18381"/>
                    <a:gd name="connsiteY6" fmla="*/ 173719 h 177022"/>
                    <a:gd name="connsiteX7" fmla="*/ 17814 w 18381"/>
                    <a:gd name="connsiteY7" fmla="*/ 172499 h 177022"/>
                    <a:gd name="connsiteX8" fmla="*/ 16937 w 18381"/>
                    <a:gd name="connsiteY8" fmla="*/ 139018 h 177022"/>
                    <a:gd name="connsiteX9" fmla="*/ 14900 w 18381"/>
                    <a:gd name="connsiteY9" fmla="*/ 105532 h 1770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381" h="177022">
                      <a:moveTo>
                        <a:pt x="14900" y="105532"/>
                      </a:moveTo>
                      <a:cubicBezTo>
                        <a:pt x="13438" y="83415"/>
                        <a:pt x="12005" y="61303"/>
                        <a:pt x="10363" y="39199"/>
                      </a:cubicBezTo>
                      <a:cubicBezTo>
                        <a:pt x="9431" y="26663"/>
                        <a:pt x="8330" y="14147"/>
                        <a:pt x="5872" y="1816"/>
                      </a:cubicBezTo>
                      <a:cubicBezTo>
                        <a:pt x="5281" y="-1151"/>
                        <a:pt x="1162" y="-162"/>
                        <a:pt x="925" y="2484"/>
                      </a:cubicBezTo>
                      <a:cubicBezTo>
                        <a:pt x="-1069" y="24643"/>
                        <a:pt x="621" y="47279"/>
                        <a:pt x="1707" y="69469"/>
                      </a:cubicBezTo>
                      <a:cubicBezTo>
                        <a:pt x="2790" y="91586"/>
                        <a:pt x="3936" y="113694"/>
                        <a:pt x="5241" y="135798"/>
                      </a:cubicBezTo>
                      <a:cubicBezTo>
                        <a:pt x="5982" y="148329"/>
                        <a:pt x="5642" y="161553"/>
                        <a:pt x="8796" y="173719"/>
                      </a:cubicBezTo>
                      <a:cubicBezTo>
                        <a:pt x="10198" y="179135"/>
                        <a:pt x="17192" y="177295"/>
                        <a:pt x="17814" y="172499"/>
                      </a:cubicBezTo>
                      <a:cubicBezTo>
                        <a:pt x="19239" y="161509"/>
                        <a:pt x="17610" y="150072"/>
                        <a:pt x="16937" y="139018"/>
                      </a:cubicBezTo>
                      <a:cubicBezTo>
                        <a:pt x="16258" y="127854"/>
                        <a:pt x="15636" y="116690"/>
                        <a:pt x="14900" y="10553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2" name="任意多边形: 形状 121"/>
                <p:cNvSpPr/>
                <p:nvPr/>
              </p:nvSpPr>
              <p:spPr>
                <a:xfrm>
                  <a:off x="5686924" y="2894062"/>
                  <a:ext cx="13759" cy="100819"/>
                </a:xfrm>
                <a:custGeom>
                  <a:avLst/>
                  <a:gdLst>
                    <a:gd name="connsiteX0" fmla="*/ 12416 w 13759"/>
                    <a:gd name="connsiteY0" fmla="*/ 74418 h 100819"/>
                    <a:gd name="connsiteX1" fmla="*/ 10766 w 13759"/>
                    <a:gd name="connsiteY1" fmla="*/ 49323 h 100819"/>
                    <a:gd name="connsiteX2" fmla="*/ 8734 w 13759"/>
                    <a:gd name="connsiteY2" fmla="*/ 24871 h 100819"/>
                    <a:gd name="connsiteX3" fmla="*/ 7477 w 13759"/>
                    <a:gd name="connsiteY3" fmla="*/ 12646 h 100819"/>
                    <a:gd name="connsiteX4" fmla="*/ 5260 w 13759"/>
                    <a:gd name="connsiteY4" fmla="*/ 1161 h 100819"/>
                    <a:gd name="connsiteX5" fmla="*/ 951 w 13759"/>
                    <a:gd name="connsiteY5" fmla="*/ 1723 h 100819"/>
                    <a:gd name="connsiteX6" fmla="*/ 48 w 13759"/>
                    <a:gd name="connsiteY6" fmla="*/ 13934 h 100819"/>
                    <a:gd name="connsiteX7" fmla="*/ 94 w 13759"/>
                    <a:gd name="connsiteY7" fmla="*/ 26160 h 100819"/>
                    <a:gd name="connsiteX8" fmla="*/ 674 w 13759"/>
                    <a:gd name="connsiteY8" fmla="*/ 51255 h 100819"/>
                    <a:gd name="connsiteX9" fmla="*/ 1639 w 13759"/>
                    <a:gd name="connsiteY9" fmla="*/ 75709 h 100819"/>
                    <a:gd name="connsiteX10" fmla="*/ 2323 w 13759"/>
                    <a:gd name="connsiteY10" fmla="*/ 87978 h 100819"/>
                    <a:gd name="connsiteX11" fmla="*/ 5732 w 13759"/>
                    <a:gd name="connsiteY11" fmla="*/ 99456 h 100819"/>
                    <a:gd name="connsiteX12" fmla="*/ 13135 w 13759"/>
                    <a:gd name="connsiteY12" fmla="*/ 97502 h 100819"/>
                    <a:gd name="connsiteX13" fmla="*/ 13124 w 13759"/>
                    <a:gd name="connsiteY13" fmla="*/ 86178 h 100819"/>
                    <a:gd name="connsiteX14" fmla="*/ 12416 w 13759"/>
                    <a:gd name="connsiteY14" fmla="*/ 74418 h 100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3759" h="100819">
                      <a:moveTo>
                        <a:pt x="12416" y="74418"/>
                      </a:moveTo>
                      <a:cubicBezTo>
                        <a:pt x="11944" y="66048"/>
                        <a:pt x="11329" y="57687"/>
                        <a:pt x="10766" y="49323"/>
                      </a:cubicBezTo>
                      <a:cubicBezTo>
                        <a:pt x="10216" y="41161"/>
                        <a:pt x="9454" y="33018"/>
                        <a:pt x="8734" y="24871"/>
                      </a:cubicBezTo>
                      <a:cubicBezTo>
                        <a:pt x="8374" y="20792"/>
                        <a:pt x="7932" y="16714"/>
                        <a:pt x="7477" y="12646"/>
                      </a:cubicBezTo>
                      <a:cubicBezTo>
                        <a:pt x="7057" y="8896"/>
                        <a:pt x="6859" y="4594"/>
                        <a:pt x="5260" y="1161"/>
                      </a:cubicBezTo>
                      <a:cubicBezTo>
                        <a:pt x="4336" y="-822"/>
                        <a:pt x="1554" y="-18"/>
                        <a:pt x="951" y="1723"/>
                      </a:cubicBezTo>
                      <a:cubicBezTo>
                        <a:pt x="-321" y="5412"/>
                        <a:pt x="52" y="10056"/>
                        <a:pt x="48" y="13934"/>
                      </a:cubicBezTo>
                      <a:cubicBezTo>
                        <a:pt x="46" y="18009"/>
                        <a:pt x="24" y="22084"/>
                        <a:pt x="94" y="26160"/>
                      </a:cubicBezTo>
                      <a:cubicBezTo>
                        <a:pt x="237" y="34528"/>
                        <a:pt x="362" y="42891"/>
                        <a:pt x="674" y="51255"/>
                      </a:cubicBezTo>
                      <a:cubicBezTo>
                        <a:pt x="980" y="59408"/>
                        <a:pt x="1248" y="67560"/>
                        <a:pt x="1639" y="75709"/>
                      </a:cubicBezTo>
                      <a:cubicBezTo>
                        <a:pt x="1837" y="79799"/>
                        <a:pt x="1991" y="83896"/>
                        <a:pt x="2323" y="87978"/>
                      </a:cubicBezTo>
                      <a:cubicBezTo>
                        <a:pt x="2659" y="92110"/>
                        <a:pt x="3033" y="96166"/>
                        <a:pt x="5732" y="99456"/>
                      </a:cubicBezTo>
                      <a:cubicBezTo>
                        <a:pt x="8022" y="102250"/>
                        <a:pt x="12120" y="100325"/>
                        <a:pt x="13135" y="97502"/>
                      </a:cubicBezTo>
                      <a:cubicBezTo>
                        <a:pt x="14397" y="93994"/>
                        <a:pt x="13403" y="89807"/>
                        <a:pt x="13124" y="86178"/>
                      </a:cubicBezTo>
                      <a:cubicBezTo>
                        <a:pt x="12823" y="82261"/>
                        <a:pt x="12636" y="78337"/>
                        <a:pt x="12416" y="7441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3" name="任意多边形: 形状 122"/>
                <p:cNvSpPr/>
                <p:nvPr/>
              </p:nvSpPr>
              <p:spPr>
                <a:xfrm>
                  <a:off x="5728296" y="3024028"/>
                  <a:ext cx="9239" cy="42505"/>
                </a:xfrm>
                <a:custGeom>
                  <a:avLst/>
                  <a:gdLst>
                    <a:gd name="connsiteX0" fmla="*/ 8730 w 9239"/>
                    <a:gd name="connsiteY0" fmla="*/ 20081 h 42505"/>
                    <a:gd name="connsiteX1" fmla="*/ 7301 w 9239"/>
                    <a:gd name="connsiteY1" fmla="*/ 1367 h 42505"/>
                    <a:gd name="connsiteX2" fmla="*/ 3617 w 9239"/>
                    <a:gd name="connsiteY2" fmla="*/ 1367 h 42505"/>
                    <a:gd name="connsiteX3" fmla="*/ 1267 w 9239"/>
                    <a:gd name="connsiteY3" fmla="*/ 20081 h 42505"/>
                    <a:gd name="connsiteX4" fmla="*/ 489 w 9239"/>
                    <a:gd name="connsiteY4" fmla="*/ 29364 h 42505"/>
                    <a:gd name="connsiteX5" fmla="*/ 384 w 9239"/>
                    <a:gd name="connsiteY5" fmla="*/ 39433 h 42505"/>
                    <a:gd name="connsiteX6" fmla="*/ 8690 w 9239"/>
                    <a:gd name="connsiteY6" fmla="*/ 39433 h 42505"/>
                    <a:gd name="connsiteX7" fmla="*/ 9049 w 9239"/>
                    <a:gd name="connsiteY7" fmla="*/ 29722 h 42505"/>
                    <a:gd name="connsiteX8" fmla="*/ 8730 w 9239"/>
                    <a:gd name="connsiteY8" fmla="*/ 20081 h 42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239" h="42505">
                      <a:moveTo>
                        <a:pt x="8730" y="20081"/>
                      </a:moveTo>
                      <a:cubicBezTo>
                        <a:pt x="8407" y="13874"/>
                        <a:pt x="8198" y="7515"/>
                        <a:pt x="7301" y="1367"/>
                      </a:cubicBezTo>
                      <a:cubicBezTo>
                        <a:pt x="7029" y="-502"/>
                        <a:pt x="3971" y="-409"/>
                        <a:pt x="3617" y="1367"/>
                      </a:cubicBezTo>
                      <a:cubicBezTo>
                        <a:pt x="2400" y="7482"/>
                        <a:pt x="1903" y="13874"/>
                        <a:pt x="1267" y="20081"/>
                      </a:cubicBezTo>
                      <a:cubicBezTo>
                        <a:pt x="951" y="23168"/>
                        <a:pt x="746" y="26271"/>
                        <a:pt x="489" y="29364"/>
                      </a:cubicBezTo>
                      <a:cubicBezTo>
                        <a:pt x="228" y="32520"/>
                        <a:pt x="-407" y="36354"/>
                        <a:pt x="384" y="39433"/>
                      </a:cubicBezTo>
                      <a:cubicBezTo>
                        <a:pt x="1474" y="43673"/>
                        <a:pt x="7460" y="43383"/>
                        <a:pt x="8690" y="39433"/>
                      </a:cubicBezTo>
                      <a:cubicBezTo>
                        <a:pt x="9596" y="36525"/>
                        <a:pt x="9128" y="32753"/>
                        <a:pt x="9049" y="29722"/>
                      </a:cubicBezTo>
                      <a:cubicBezTo>
                        <a:pt x="8965" y="26511"/>
                        <a:pt x="8897" y="23288"/>
                        <a:pt x="8730" y="2008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4" name="任意多边形: 形状 123"/>
                <p:cNvSpPr/>
                <p:nvPr/>
              </p:nvSpPr>
              <p:spPr>
                <a:xfrm>
                  <a:off x="5538094" y="3416099"/>
                  <a:ext cx="211547" cy="77588"/>
                </a:xfrm>
                <a:custGeom>
                  <a:avLst/>
                  <a:gdLst>
                    <a:gd name="connsiteX0" fmla="*/ 2222 w 211547"/>
                    <a:gd name="connsiteY0" fmla="*/ 38869 h 77588"/>
                    <a:gd name="connsiteX1" fmla="*/ 0 w 211547"/>
                    <a:gd name="connsiteY1" fmla="*/ 69938 h 77588"/>
                    <a:gd name="connsiteX2" fmla="*/ 135210 w 211547"/>
                    <a:gd name="connsiteY2" fmla="*/ 68839 h 77588"/>
                    <a:gd name="connsiteX3" fmla="*/ 211547 w 211547"/>
                    <a:gd name="connsiteY3" fmla="*/ 24456 h 77588"/>
                    <a:gd name="connsiteX4" fmla="*/ 200913 w 211547"/>
                    <a:gd name="connsiteY4" fmla="*/ 0 h 77588"/>
                    <a:gd name="connsiteX5" fmla="*/ 2222 w 211547"/>
                    <a:gd name="connsiteY5" fmla="*/ 38869 h 77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1547" h="77588">
                      <a:moveTo>
                        <a:pt x="2222" y="38869"/>
                      </a:moveTo>
                      <a:cubicBezTo>
                        <a:pt x="1338" y="51189"/>
                        <a:pt x="589" y="61902"/>
                        <a:pt x="0" y="69938"/>
                      </a:cubicBezTo>
                      <a:cubicBezTo>
                        <a:pt x="25526" y="74464"/>
                        <a:pt x="69910" y="85180"/>
                        <a:pt x="135210" y="68839"/>
                      </a:cubicBezTo>
                      <a:cubicBezTo>
                        <a:pt x="182245" y="57080"/>
                        <a:pt x="201236" y="38411"/>
                        <a:pt x="211547" y="24456"/>
                      </a:cubicBezTo>
                      <a:cubicBezTo>
                        <a:pt x="208413" y="17171"/>
                        <a:pt x="204797" y="8920"/>
                        <a:pt x="200913" y="0"/>
                      </a:cubicBezTo>
                      <a:cubicBezTo>
                        <a:pt x="104514" y="68171"/>
                        <a:pt x="36776" y="55207"/>
                        <a:pt x="2222" y="38869"/>
                      </a:cubicBezTo>
                      <a:close/>
                    </a:path>
                  </a:pathLst>
                </a:custGeom>
                <a:solidFill>
                  <a:srgbClr val="FCAA23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5" name="任意多边形: 形状 124"/>
                <p:cNvSpPr/>
                <p:nvPr/>
              </p:nvSpPr>
              <p:spPr>
                <a:xfrm>
                  <a:off x="4942144" y="2442922"/>
                  <a:ext cx="33074" cy="131294"/>
                </a:xfrm>
                <a:custGeom>
                  <a:avLst/>
                  <a:gdLst>
                    <a:gd name="connsiteX0" fmla="*/ 31813 w 33074"/>
                    <a:gd name="connsiteY0" fmla="*/ 124577 h 131294"/>
                    <a:gd name="connsiteX1" fmla="*/ 12804 w 33074"/>
                    <a:gd name="connsiteY1" fmla="*/ 61597 h 131294"/>
                    <a:gd name="connsiteX2" fmla="*/ 12960 w 33074"/>
                    <a:gd name="connsiteY2" fmla="*/ 27354 h 131294"/>
                    <a:gd name="connsiteX3" fmla="*/ 12455 w 33074"/>
                    <a:gd name="connsiteY3" fmla="*/ 1502 h 131294"/>
                    <a:gd name="connsiteX4" fmla="*/ 7573 w 33074"/>
                    <a:gd name="connsiteY4" fmla="*/ 873 h 131294"/>
                    <a:gd name="connsiteX5" fmla="*/ 233 w 33074"/>
                    <a:gd name="connsiteY5" fmla="*/ 32240 h 131294"/>
                    <a:gd name="connsiteX6" fmla="*/ 2218 w 33074"/>
                    <a:gd name="connsiteY6" fmla="*/ 72885 h 131294"/>
                    <a:gd name="connsiteX7" fmla="*/ 27050 w 33074"/>
                    <a:gd name="connsiteY7" fmla="*/ 130749 h 131294"/>
                    <a:gd name="connsiteX8" fmla="*/ 31813 w 33074"/>
                    <a:gd name="connsiteY8" fmla="*/ 124577 h 131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074" h="131294">
                      <a:moveTo>
                        <a:pt x="31813" y="124577"/>
                      </a:moveTo>
                      <a:cubicBezTo>
                        <a:pt x="15604" y="111433"/>
                        <a:pt x="14005" y="80743"/>
                        <a:pt x="12804" y="61597"/>
                      </a:cubicBezTo>
                      <a:cubicBezTo>
                        <a:pt x="12092" y="50220"/>
                        <a:pt x="12156" y="38725"/>
                        <a:pt x="12960" y="27354"/>
                      </a:cubicBezTo>
                      <a:cubicBezTo>
                        <a:pt x="13606" y="18240"/>
                        <a:pt x="17163" y="9708"/>
                        <a:pt x="12455" y="1502"/>
                      </a:cubicBezTo>
                      <a:cubicBezTo>
                        <a:pt x="11404" y="-329"/>
                        <a:pt x="9054" y="-421"/>
                        <a:pt x="7573" y="873"/>
                      </a:cubicBezTo>
                      <a:cubicBezTo>
                        <a:pt x="-373" y="7815"/>
                        <a:pt x="715" y="22397"/>
                        <a:pt x="233" y="32240"/>
                      </a:cubicBezTo>
                      <a:cubicBezTo>
                        <a:pt x="-430" y="45824"/>
                        <a:pt x="350" y="59419"/>
                        <a:pt x="2218" y="72885"/>
                      </a:cubicBezTo>
                      <a:cubicBezTo>
                        <a:pt x="5027" y="93131"/>
                        <a:pt x="8140" y="118926"/>
                        <a:pt x="27050" y="130749"/>
                      </a:cubicBezTo>
                      <a:cubicBezTo>
                        <a:pt x="30752" y="133066"/>
                        <a:pt x="35332" y="127432"/>
                        <a:pt x="31813" y="12457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6" name="任意多边形: 形状 125"/>
                <p:cNvSpPr/>
                <p:nvPr/>
              </p:nvSpPr>
              <p:spPr>
                <a:xfrm>
                  <a:off x="4953976" y="2343286"/>
                  <a:ext cx="48581" cy="71341"/>
                </a:xfrm>
                <a:custGeom>
                  <a:avLst/>
                  <a:gdLst>
                    <a:gd name="connsiteX0" fmla="*/ 43174 w 48581"/>
                    <a:gd name="connsiteY0" fmla="*/ 0 h 71341"/>
                    <a:gd name="connsiteX1" fmla="*/ 13533 w 48581"/>
                    <a:gd name="connsiteY1" fmla="*/ 25357 h 71341"/>
                    <a:gd name="connsiteX2" fmla="*/ 41 w 48581"/>
                    <a:gd name="connsiteY2" fmla="*/ 67995 h 71341"/>
                    <a:gd name="connsiteX3" fmla="*/ 6989 w 48581"/>
                    <a:gd name="connsiteY3" fmla="*/ 67995 h 71341"/>
                    <a:gd name="connsiteX4" fmla="*/ 45897 w 48581"/>
                    <a:gd name="connsiteY4" fmla="*/ 10052 h 71341"/>
                    <a:gd name="connsiteX5" fmla="*/ 43174 w 48581"/>
                    <a:gd name="connsiteY5" fmla="*/ 0 h 71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8581" h="71341">
                      <a:moveTo>
                        <a:pt x="43174" y="0"/>
                      </a:moveTo>
                      <a:cubicBezTo>
                        <a:pt x="29631" y="42"/>
                        <a:pt x="20419" y="15248"/>
                        <a:pt x="13533" y="25357"/>
                      </a:cubicBezTo>
                      <a:cubicBezTo>
                        <a:pt x="4637" y="38418"/>
                        <a:pt x="-513" y="52075"/>
                        <a:pt x="41" y="67995"/>
                      </a:cubicBezTo>
                      <a:cubicBezTo>
                        <a:pt x="201" y="72570"/>
                        <a:pt x="6479" y="72343"/>
                        <a:pt x="6989" y="67995"/>
                      </a:cubicBezTo>
                      <a:cubicBezTo>
                        <a:pt x="9424" y="47248"/>
                        <a:pt x="26262" y="18888"/>
                        <a:pt x="45897" y="10052"/>
                      </a:cubicBezTo>
                      <a:cubicBezTo>
                        <a:pt x="50955" y="7772"/>
                        <a:pt x="48192" y="-15"/>
                        <a:pt x="4317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7" name="任意多边形: 形状 126"/>
                <p:cNvSpPr/>
                <p:nvPr/>
              </p:nvSpPr>
              <p:spPr>
                <a:xfrm>
                  <a:off x="5018431" y="2463628"/>
                  <a:ext cx="34808" cy="120489"/>
                </a:xfrm>
                <a:custGeom>
                  <a:avLst/>
                  <a:gdLst>
                    <a:gd name="connsiteX0" fmla="*/ 33639 w 34808"/>
                    <a:gd name="connsiteY0" fmla="*/ 114203 h 120489"/>
                    <a:gd name="connsiteX1" fmla="*/ 13597 w 34808"/>
                    <a:gd name="connsiteY1" fmla="*/ 5385 h 120489"/>
                    <a:gd name="connsiteX2" fmla="*/ 2822 w 34808"/>
                    <a:gd name="connsiteY2" fmla="*/ 3928 h 120489"/>
                    <a:gd name="connsiteX3" fmla="*/ 3602 w 34808"/>
                    <a:gd name="connsiteY3" fmla="*/ 76333 h 120489"/>
                    <a:gd name="connsiteX4" fmla="*/ 29208 w 34808"/>
                    <a:gd name="connsiteY4" fmla="*/ 119949 h 120489"/>
                    <a:gd name="connsiteX5" fmla="*/ 33639 w 34808"/>
                    <a:gd name="connsiteY5" fmla="*/ 114203 h 120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808" h="120489">
                      <a:moveTo>
                        <a:pt x="33639" y="114203"/>
                      </a:moveTo>
                      <a:cubicBezTo>
                        <a:pt x="3462" y="90356"/>
                        <a:pt x="13019" y="38609"/>
                        <a:pt x="13597" y="5385"/>
                      </a:cubicBezTo>
                      <a:cubicBezTo>
                        <a:pt x="13702" y="-655"/>
                        <a:pt x="4007" y="-2260"/>
                        <a:pt x="2822" y="3928"/>
                      </a:cubicBezTo>
                      <a:cubicBezTo>
                        <a:pt x="-1605" y="27060"/>
                        <a:pt x="-425" y="53189"/>
                        <a:pt x="3602" y="76333"/>
                      </a:cubicBezTo>
                      <a:cubicBezTo>
                        <a:pt x="6614" y="93642"/>
                        <a:pt x="14302" y="110016"/>
                        <a:pt x="29208" y="119949"/>
                      </a:cubicBezTo>
                      <a:cubicBezTo>
                        <a:pt x="32610" y="122213"/>
                        <a:pt x="36919" y="116795"/>
                        <a:pt x="33639" y="11420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8" name="任意多边形: 形状 127"/>
                <p:cNvSpPr/>
                <p:nvPr/>
              </p:nvSpPr>
              <p:spPr>
                <a:xfrm>
                  <a:off x="5331009" y="2520525"/>
                  <a:ext cx="15381" cy="68813"/>
                </a:xfrm>
                <a:custGeom>
                  <a:avLst/>
                  <a:gdLst>
                    <a:gd name="connsiteX0" fmla="*/ 4277 w 15381"/>
                    <a:gd name="connsiteY0" fmla="*/ 4500 h 68813"/>
                    <a:gd name="connsiteX1" fmla="*/ 3756 w 15381"/>
                    <a:gd name="connsiteY1" fmla="*/ 33009 h 68813"/>
                    <a:gd name="connsiteX2" fmla="*/ 61 w 15381"/>
                    <a:gd name="connsiteY2" fmla="*/ 64506 h 68813"/>
                    <a:gd name="connsiteX3" fmla="*/ 6761 w 15381"/>
                    <a:gd name="connsiteY3" fmla="*/ 66352 h 68813"/>
                    <a:gd name="connsiteX4" fmla="*/ 13256 w 15381"/>
                    <a:gd name="connsiteY4" fmla="*/ 3282 h 68813"/>
                    <a:gd name="connsiteX5" fmla="*/ 4277 w 15381"/>
                    <a:gd name="connsiteY5" fmla="*/ 4500 h 68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5381" h="68813">
                      <a:moveTo>
                        <a:pt x="4277" y="4500"/>
                      </a:moveTo>
                      <a:cubicBezTo>
                        <a:pt x="3213" y="13882"/>
                        <a:pt x="4398" y="23538"/>
                        <a:pt x="3756" y="33009"/>
                      </a:cubicBezTo>
                      <a:cubicBezTo>
                        <a:pt x="3044" y="43485"/>
                        <a:pt x="1778" y="54162"/>
                        <a:pt x="61" y="64506"/>
                      </a:cubicBezTo>
                      <a:cubicBezTo>
                        <a:pt x="-664" y="68873"/>
                        <a:pt x="5279" y="70643"/>
                        <a:pt x="6761" y="66352"/>
                      </a:cubicBezTo>
                      <a:cubicBezTo>
                        <a:pt x="13318" y="47374"/>
                        <a:pt x="18437" y="23168"/>
                        <a:pt x="13256" y="3282"/>
                      </a:cubicBezTo>
                      <a:cubicBezTo>
                        <a:pt x="11867" y="-2048"/>
                        <a:pt x="4824" y="-340"/>
                        <a:pt x="4277" y="45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29" name="任意多边形: 形状 128"/>
                <p:cNvSpPr/>
                <p:nvPr/>
              </p:nvSpPr>
              <p:spPr>
                <a:xfrm>
                  <a:off x="4792718" y="2517517"/>
                  <a:ext cx="17600" cy="52369"/>
                </a:xfrm>
                <a:custGeom>
                  <a:avLst/>
                  <a:gdLst>
                    <a:gd name="connsiteX0" fmla="*/ 9939 w 17600"/>
                    <a:gd name="connsiteY0" fmla="*/ 1146 h 52369"/>
                    <a:gd name="connsiteX1" fmla="*/ 1797 w 17600"/>
                    <a:gd name="connsiteY1" fmla="*/ 49825 h 52369"/>
                    <a:gd name="connsiteX2" fmla="*/ 8801 w 17600"/>
                    <a:gd name="connsiteY2" fmla="*/ 48878 h 52369"/>
                    <a:gd name="connsiteX3" fmla="*/ 11460 w 17600"/>
                    <a:gd name="connsiteY3" fmla="*/ 24400 h 52369"/>
                    <a:gd name="connsiteX4" fmla="*/ 17586 w 17600"/>
                    <a:gd name="connsiteY4" fmla="*/ 4316 h 52369"/>
                    <a:gd name="connsiteX5" fmla="*/ 9939 w 17600"/>
                    <a:gd name="connsiteY5" fmla="*/ 1146 h 52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600" h="52369">
                      <a:moveTo>
                        <a:pt x="9939" y="1146"/>
                      </a:moveTo>
                      <a:cubicBezTo>
                        <a:pt x="-2144" y="11724"/>
                        <a:pt x="-904" y="35608"/>
                        <a:pt x="1797" y="49825"/>
                      </a:cubicBezTo>
                      <a:cubicBezTo>
                        <a:pt x="2547" y="53773"/>
                        <a:pt x="8972" y="52871"/>
                        <a:pt x="8801" y="48878"/>
                      </a:cubicBezTo>
                      <a:cubicBezTo>
                        <a:pt x="8442" y="40494"/>
                        <a:pt x="9401" y="32533"/>
                        <a:pt x="11460" y="24400"/>
                      </a:cubicBezTo>
                      <a:cubicBezTo>
                        <a:pt x="13195" y="17551"/>
                        <a:pt x="17035" y="11328"/>
                        <a:pt x="17586" y="4316"/>
                      </a:cubicBezTo>
                      <a:cubicBezTo>
                        <a:pt x="17914" y="146"/>
                        <a:pt x="12615" y="-1197"/>
                        <a:pt x="9939" y="114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0" name="任意多边形: 形状 129"/>
                <p:cNvSpPr/>
                <p:nvPr/>
              </p:nvSpPr>
              <p:spPr>
                <a:xfrm>
                  <a:off x="4880766" y="2718368"/>
                  <a:ext cx="38898" cy="56123"/>
                </a:xfrm>
                <a:custGeom>
                  <a:avLst/>
                  <a:gdLst>
                    <a:gd name="connsiteX0" fmla="*/ 30740 w 38898"/>
                    <a:gd name="connsiteY0" fmla="*/ 6730 h 56123"/>
                    <a:gd name="connsiteX1" fmla="*/ 8852 w 38898"/>
                    <a:gd name="connsiteY1" fmla="*/ 3910 h 56123"/>
                    <a:gd name="connsiteX2" fmla="*/ 1644 w 38898"/>
                    <a:gd name="connsiteY2" fmla="*/ 42082 h 56123"/>
                    <a:gd name="connsiteX3" fmla="*/ 25036 w 38898"/>
                    <a:gd name="connsiteY3" fmla="*/ 55363 h 56123"/>
                    <a:gd name="connsiteX4" fmla="*/ 38317 w 38898"/>
                    <a:gd name="connsiteY4" fmla="*/ 31971 h 56123"/>
                    <a:gd name="connsiteX5" fmla="*/ 30740 w 38898"/>
                    <a:gd name="connsiteY5" fmla="*/ 6730 h 56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8898" h="56123">
                      <a:moveTo>
                        <a:pt x="30740" y="6730"/>
                      </a:moveTo>
                      <a:cubicBezTo>
                        <a:pt x="25265" y="-1009"/>
                        <a:pt x="16120" y="-2243"/>
                        <a:pt x="8852" y="3910"/>
                      </a:cubicBezTo>
                      <a:cubicBezTo>
                        <a:pt x="-1290" y="12491"/>
                        <a:pt x="-1178" y="30329"/>
                        <a:pt x="1644" y="42082"/>
                      </a:cubicBezTo>
                      <a:cubicBezTo>
                        <a:pt x="3967" y="51760"/>
                        <a:pt x="15488" y="58453"/>
                        <a:pt x="25036" y="55363"/>
                      </a:cubicBezTo>
                      <a:cubicBezTo>
                        <a:pt x="35108" y="52103"/>
                        <a:pt x="40807" y="42341"/>
                        <a:pt x="38317" y="31971"/>
                      </a:cubicBezTo>
                      <a:cubicBezTo>
                        <a:pt x="36437" y="24145"/>
                        <a:pt x="35441" y="13375"/>
                        <a:pt x="30740" y="673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1" name="任意多边形: 形状 130"/>
                <p:cNvSpPr/>
                <p:nvPr/>
              </p:nvSpPr>
              <p:spPr>
                <a:xfrm>
                  <a:off x="5156841" y="2732167"/>
                  <a:ext cx="44009" cy="58489"/>
                </a:xfrm>
                <a:custGeom>
                  <a:avLst/>
                  <a:gdLst>
                    <a:gd name="connsiteX0" fmla="*/ 33490 w 44009"/>
                    <a:gd name="connsiteY0" fmla="*/ 4247 h 58489"/>
                    <a:gd name="connsiteX1" fmla="*/ 16207 w 44009"/>
                    <a:gd name="connsiteY1" fmla="*/ 2016 h 58489"/>
                    <a:gd name="connsiteX2" fmla="*/ 4126 w 44009"/>
                    <a:gd name="connsiteY2" fmla="*/ 20625 h 58489"/>
                    <a:gd name="connsiteX3" fmla="*/ 2700 w 44009"/>
                    <a:gd name="connsiteY3" fmla="*/ 27641 h 58489"/>
                    <a:gd name="connsiteX4" fmla="*/ 2702 w 44009"/>
                    <a:gd name="connsiteY4" fmla="*/ 28316 h 58489"/>
                    <a:gd name="connsiteX5" fmla="*/ 3737 w 44009"/>
                    <a:gd name="connsiteY5" fmla="*/ 25929 h 58489"/>
                    <a:gd name="connsiteX6" fmla="*/ 2702 w 44009"/>
                    <a:gd name="connsiteY6" fmla="*/ 28316 h 58489"/>
                    <a:gd name="connsiteX7" fmla="*/ 904 w 44009"/>
                    <a:gd name="connsiteY7" fmla="*/ 32567 h 58489"/>
                    <a:gd name="connsiteX8" fmla="*/ 20583 w 44009"/>
                    <a:gd name="connsiteY8" fmla="*/ 58401 h 58489"/>
                    <a:gd name="connsiteX9" fmla="*/ 40152 w 44009"/>
                    <a:gd name="connsiteY9" fmla="*/ 47215 h 58489"/>
                    <a:gd name="connsiteX10" fmla="*/ 43762 w 44009"/>
                    <a:gd name="connsiteY10" fmla="*/ 29318 h 58489"/>
                    <a:gd name="connsiteX11" fmla="*/ 33490 w 44009"/>
                    <a:gd name="connsiteY11" fmla="*/ 4247 h 58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4009" h="58489">
                      <a:moveTo>
                        <a:pt x="33490" y="4247"/>
                      </a:moveTo>
                      <a:cubicBezTo>
                        <a:pt x="28987" y="633"/>
                        <a:pt x="21542" y="-1998"/>
                        <a:pt x="16207" y="2016"/>
                      </a:cubicBezTo>
                      <a:cubicBezTo>
                        <a:pt x="9819" y="6823"/>
                        <a:pt x="5829" y="12716"/>
                        <a:pt x="4126" y="20625"/>
                      </a:cubicBezTo>
                      <a:cubicBezTo>
                        <a:pt x="3641" y="22882"/>
                        <a:pt x="2777" y="25337"/>
                        <a:pt x="2700" y="27641"/>
                      </a:cubicBezTo>
                      <a:cubicBezTo>
                        <a:pt x="2689" y="27949"/>
                        <a:pt x="2693" y="28160"/>
                        <a:pt x="2702" y="28316"/>
                      </a:cubicBezTo>
                      <a:cubicBezTo>
                        <a:pt x="3058" y="27524"/>
                        <a:pt x="3423" y="26735"/>
                        <a:pt x="3737" y="25929"/>
                      </a:cubicBezTo>
                      <a:cubicBezTo>
                        <a:pt x="3398" y="26790"/>
                        <a:pt x="2781" y="29476"/>
                        <a:pt x="2702" y="28316"/>
                      </a:cubicBezTo>
                      <a:cubicBezTo>
                        <a:pt x="2071" y="29718"/>
                        <a:pt x="1431" y="31120"/>
                        <a:pt x="904" y="32567"/>
                      </a:cubicBezTo>
                      <a:cubicBezTo>
                        <a:pt x="-3316" y="44151"/>
                        <a:pt x="7920" y="59810"/>
                        <a:pt x="20583" y="58401"/>
                      </a:cubicBezTo>
                      <a:cubicBezTo>
                        <a:pt x="28973" y="57469"/>
                        <a:pt x="35469" y="54482"/>
                        <a:pt x="40152" y="47215"/>
                      </a:cubicBezTo>
                      <a:cubicBezTo>
                        <a:pt x="43463" y="42080"/>
                        <a:pt x="44556" y="35226"/>
                        <a:pt x="43762" y="29318"/>
                      </a:cubicBezTo>
                      <a:cubicBezTo>
                        <a:pt x="42566" y="20398"/>
                        <a:pt x="40972" y="10252"/>
                        <a:pt x="33490" y="424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grpSp>
              <p:nvGrpSpPr>
                <p:cNvPr id="132" name="组合 131"/>
                <p:cNvGrpSpPr/>
                <p:nvPr/>
              </p:nvGrpSpPr>
              <p:grpSpPr>
                <a:xfrm>
                  <a:off x="4925727" y="2855277"/>
                  <a:ext cx="243119" cy="120217"/>
                  <a:chOff x="4925727" y="2855277"/>
                  <a:chExt cx="243119" cy="120217"/>
                </a:xfrm>
              </p:grpSpPr>
              <p:sp>
                <p:nvSpPr>
                  <p:cNvPr id="137" name="任意多边形: 形状 136"/>
                  <p:cNvSpPr/>
                  <p:nvPr/>
                </p:nvSpPr>
                <p:spPr>
                  <a:xfrm>
                    <a:off x="4931790" y="2861889"/>
                    <a:ext cx="231856" cy="108400"/>
                  </a:xfrm>
                  <a:custGeom>
                    <a:avLst/>
                    <a:gdLst>
                      <a:gd name="connsiteX0" fmla="*/ 231701 w 231856"/>
                      <a:gd name="connsiteY0" fmla="*/ 0 h 108400"/>
                      <a:gd name="connsiteX1" fmla="*/ 225397 w 231856"/>
                      <a:gd name="connsiteY1" fmla="*/ 1563 h 108400"/>
                      <a:gd name="connsiteX2" fmla="*/ 74248 w 231856"/>
                      <a:gd name="connsiteY2" fmla="*/ 21495 h 108400"/>
                      <a:gd name="connsiteX3" fmla="*/ 7357 w 231856"/>
                      <a:gd name="connsiteY3" fmla="*/ 15587 h 108400"/>
                      <a:gd name="connsiteX4" fmla="*/ 0 w 231856"/>
                      <a:gd name="connsiteY4" fmla="*/ 13736 h 108400"/>
                      <a:gd name="connsiteX5" fmla="*/ 921 w 231856"/>
                      <a:gd name="connsiteY5" fmla="*/ 21260 h 108400"/>
                      <a:gd name="connsiteX6" fmla="*/ 103151 w 231856"/>
                      <a:gd name="connsiteY6" fmla="*/ 106921 h 108400"/>
                      <a:gd name="connsiteX7" fmla="*/ 125868 w 231856"/>
                      <a:gd name="connsiteY7" fmla="*/ 108400 h 108400"/>
                      <a:gd name="connsiteX8" fmla="*/ 147843 w 231856"/>
                      <a:gd name="connsiteY8" fmla="*/ 107117 h 108400"/>
                      <a:gd name="connsiteX9" fmla="*/ 208349 w 231856"/>
                      <a:gd name="connsiteY9" fmla="*/ 75959 h 108400"/>
                      <a:gd name="connsiteX10" fmla="*/ 231849 w 231856"/>
                      <a:gd name="connsiteY10" fmla="*/ 6489 h 108400"/>
                      <a:gd name="connsiteX11" fmla="*/ 231701 w 231856"/>
                      <a:gd name="connsiteY11" fmla="*/ 0 h 1084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31856" h="108400">
                        <a:moveTo>
                          <a:pt x="231701" y="0"/>
                        </a:moveTo>
                        <a:lnTo>
                          <a:pt x="225397" y="1563"/>
                        </a:lnTo>
                        <a:cubicBezTo>
                          <a:pt x="172072" y="14789"/>
                          <a:pt x="121219" y="21495"/>
                          <a:pt x="74248" y="21495"/>
                        </a:cubicBezTo>
                        <a:cubicBezTo>
                          <a:pt x="31347" y="21495"/>
                          <a:pt x="7590" y="15646"/>
                          <a:pt x="7357" y="15587"/>
                        </a:cubicBezTo>
                        <a:lnTo>
                          <a:pt x="0" y="13736"/>
                        </a:lnTo>
                        <a:lnTo>
                          <a:pt x="921" y="21260"/>
                        </a:lnTo>
                        <a:cubicBezTo>
                          <a:pt x="5238" y="56508"/>
                          <a:pt x="39071" y="98351"/>
                          <a:pt x="103151" y="106921"/>
                        </a:cubicBezTo>
                        <a:cubicBezTo>
                          <a:pt x="110510" y="107904"/>
                          <a:pt x="118153" y="108400"/>
                          <a:pt x="125868" y="108400"/>
                        </a:cubicBezTo>
                        <a:cubicBezTo>
                          <a:pt x="133050" y="108400"/>
                          <a:pt x="140441" y="107970"/>
                          <a:pt x="147843" y="107117"/>
                        </a:cubicBezTo>
                        <a:cubicBezTo>
                          <a:pt x="173446" y="104171"/>
                          <a:pt x="193804" y="93687"/>
                          <a:pt x="208349" y="75959"/>
                        </a:cubicBezTo>
                        <a:cubicBezTo>
                          <a:pt x="232473" y="46599"/>
                          <a:pt x="231886" y="8113"/>
                          <a:pt x="231849" y="6489"/>
                        </a:cubicBezTo>
                        <a:lnTo>
                          <a:pt x="23170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38" name="任意多边形: 形状 137"/>
                  <p:cNvSpPr/>
                  <p:nvPr/>
                </p:nvSpPr>
                <p:spPr>
                  <a:xfrm>
                    <a:off x="4925727" y="2855277"/>
                    <a:ext cx="243119" cy="120217"/>
                  </a:xfrm>
                  <a:custGeom>
                    <a:avLst/>
                    <a:gdLst>
                      <a:gd name="connsiteX0" fmla="*/ 242815 w 243119"/>
                      <a:gd name="connsiteY0" fmla="*/ 0 h 120217"/>
                      <a:gd name="connsiteX1" fmla="*/ 230207 w 243119"/>
                      <a:gd name="connsiteY1" fmla="*/ 3128 h 120217"/>
                      <a:gd name="connsiteX2" fmla="*/ 80311 w 243119"/>
                      <a:gd name="connsiteY2" fmla="*/ 22908 h 120217"/>
                      <a:gd name="connsiteX3" fmla="*/ 14683 w 243119"/>
                      <a:gd name="connsiteY3" fmla="*/ 17158 h 120217"/>
                      <a:gd name="connsiteX4" fmla="*/ 0 w 243119"/>
                      <a:gd name="connsiteY4" fmla="*/ 13492 h 120217"/>
                      <a:gd name="connsiteX5" fmla="*/ 1825 w 243119"/>
                      <a:gd name="connsiteY5" fmla="*/ 28509 h 120217"/>
                      <a:gd name="connsiteX6" fmla="*/ 108526 w 243119"/>
                      <a:gd name="connsiteY6" fmla="*/ 118692 h 120217"/>
                      <a:gd name="connsiteX7" fmla="*/ 131937 w 243119"/>
                      <a:gd name="connsiteY7" fmla="*/ 120217 h 120217"/>
                      <a:gd name="connsiteX8" fmla="*/ 154503 w 243119"/>
                      <a:gd name="connsiteY8" fmla="*/ 118901 h 120217"/>
                      <a:gd name="connsiteX9" fmla="*/ 218436 w 243119"/>
                      <a:gd name="connsiteY9" fmla="*/ 85870 h 120217"/>
                      <a:gd name="connsiteX10" fmla="*/ 243112 w 243119"/>
                      <a:gd name="connsiteY10" fmla="*/ 12986 h 120217"/>
                      <a:gd name="connsiteX11" fmla="*/ 242815 w 243119"/>
                      <a:gd name="connsiteY11" fmla="*/ 0 h 120217"/>
                      <a:gd name="connsiteX12" fmla="*/ 210393 w 243119"/>
                      <a:gd name="connsiteY12" fmla="*/ 79274 h 120217"/>
                      <a:gd name="connsiteX13" fmla="*/ 153312 w 243119"/>
                      <a:gd name="connsiteY13" fmla="*/ 108567 h 120217"/>
                      <a:gd name="connsiteX14" fmla="*/ 131935 w 243119"/>
                      <a:gd name="connsiteY14" fmla="*/ 109816 h 120217"/>
                      <a:gd name="connsiteX15" fmla="*/ 109904 w 243119"/>
                      <a:gd name="connsiteY15" fmla="*/ 108381 h 120217"/>
                      <a:gd name="connsiteX16" fmla="*/ 12146 w 243119"/>
                      <a:gd name="connsiteY16" fmla="*/ 27243 h 120217"/>
                      <a:gd name="connsiteX17" fmla="*/ 80311 w 243119"/>
                      <a:gd name="connsiteY17" fmla="*/ 33307 h 120217"/>
                      <a:gd name="connsiteX18" fmla="*/ 232710 w 243119"/>
                      <a:gd name="connsiteY18" fmla="*/ 13221 h 120217"/>
                      <a:gd name="connsiteX19" fmla="*/ 210393 w 243119"/>
                      <a:gd name="connsiteY19" fmla="*/ 79274 h 1202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243119" h="120217">
                        <a:moveTo>
                          <a:pt x="242815" y="0"/>
                        </a:moveTo>
                        <a:lnTo>
                          <a:pt x="230207" y="3128"/>
                        </a:lnTo>
                        <a:cubicBezTo>
                          <a:pt x="177292" y="16253"/>
                          <a:pt x="126860" y="22908"/>
                          <a:pt x="80311" y="22908"/>
                        </a:cubicBezTo>
                        <a:cubicBezTo>
                          <a:pt x="38209" y="22908"/>
                          <a:pt x="14914" y="17215"/>
                          <a:pt x="14683" y="17158"/>
                        </a:cubicBezTo>
                        <a:lnTo>
                          <a:pt x="0" y="13492"/>
                        </a:lnTo>
                        <a:lnTo>
                          <a:pt x="1825" y="28509"/>
                        </a:lnTo>
                        <a:cubicBezTo>
                          <a:pt x="7390" y="73948"/>
                          <a:pt x="51268" y="111034"/>
                          <a:pt x="108526" y="118692"/>
                        </a:cubicBezTo>
                        <a:cubicBezTo>
                          <a:pt x="116118" y="119705"/>
                          <a:pt x="123993" y="120217"/>
                          <a:pt x="131937" y="120217"/>
                        </a:cubicBezTo>
                        <a:cubicBezTo>
                          <a:pt x="139314" y="120217"/>
                          <a:pt x="146908" y="119773"/>
                          <a:pt x="154503" y="118901"/>
                        </a:cubicBezTo>
                        <a:cubicBezTo>
                          <a:pt x="181493" y="115795"/>
                          <a:pt x="203003" y="104681"/>
                          <a:pt x="218436" y="85870"/>
                        </a:cubicBezTo>
                        <a:cubicBezTo>
                          <a:pt x="243767" y="55044"/>
                          <a:pt x="243151" y="14690"/>
                          <a:pt x="243112" y="12986"/>
                        </a:cubicBezTo>
                        <a:lnTo>
                          <a:pt x="242815" y="0"/>
                        </a:lnTo>
                        <a:close/>
                        <a:moveTo>
                          <a:pt x="210393" y="79274"/>
                        </a:moveTo>
                        <a:cubicBezTo>
                          <a:pt x="198645" y="93596"/>
                          <a:pt x="180704" y="105415"/>
                          <a:pt x="153312" y="108567"/>
                        </a:cubicBezTo>
                        <a:cubicBezTo>
                          <a:pt x="145961" y="109414"/>
                          <a:pt x="138828" y="109816"/>
                          <a:pt x="131935" y="109816"/>
                        </a:cubicBezTo>
                        <a:cubicBezTo>
                          <a:pt x="124288" y="109816"/>
                          <a:pt x="116935" y="109319"/>
                          <a:pt x="109904" y="108381"/>
                        </a:cubicBezTo>
                        <a:cubicBezTo>
                          <a:pt x="53077" y="100780"/>
                          <a:pt x="16690" y="64325"/>
                          <a:pt x="12146" y="27243"/>
                        </a:cubicBezTo>
                        <a:cubicBezTo>
                          <a:pt x="12146" y="27243"/>
                          <a:pt x="36097" y="33307"/>
                          <a:pt x="80311" y="33307"/>
                        </a:cubicBezTo>
                        <a:cubicBezTo>
                          <a:pt x="117501" y="33307"/>
                          <a:pt x="169025" y="29019"/>
                          <a:pt x="232710" y="13221"/>
                        </a:cubicBezTo>
                        <a:cubicBezTo>
                          <a:pt x="232710" y="13224"/>
                          <a:pt x="233568" y="51068"/>
                          <a:pt x="210393" y="7927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33" name="任意多边形: 形状 132"/>
                <p:cNvSpPr/>
                <p:nvPr/>
              </p:nvSpPr>
              <p:spPr>
                <a:xfrm>
                  <a:off x="4980889" y="2761659"/>
                  <a:ext cx="47895" cy="81408"/>
                </a:xfrm>
                <a:custGeom>
                  <a:avLst/>
                  <a:gdLst>
                    <a:gd name="connsiteX0" fmla="*/ 20946 w 47895"/>
                    <a:gd name="connsiteY0" fmla="*/ 50769 h 81408"/>
                    <a:gd name="connsiteX1" fmla="*/ 10839 w 47895"/>
                    <a:gd name="connsiteY1" fmla="*/ 3890 h 81408"/>
                    <a:gd name="connsiteX2" fmla="*/ 2937 w 47895"/>
                    <a:gd name="connsiteY2" fmla="*/ 2822 h 81408"/>
                    <a:gd name="connsiteX3" fmla="*/ 9020 w 47895"/>
                    <a:gd name="connsiteY3" fmla="*/ 55583 h 81408"/>
                    <a:gd name="connsiteX4" fmla="*/ 43721 w 47895"/>
                    <a:gd name="connsiteY4" fmla="*/ 81302 h 81408"/>
                    <a:gd name="connsiteX5" fmla="*/ 47193 w 47895"/>
                    <a:gd name="connsiteY5" fmla="*/ 75249 h 81408"/>
                    <a:gd name="connsiteX6" fmla="*/ 20946 w 47895"/>
                    <a:gd name="connsiteY6" fmla="*/ 50769 h 81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7895" h="81408">
                      <a:moveTo>
                        <a:pt x="20946" y="50769"/>
                      </a:moveTo>
                      <a:cubicBezTo>
                        <a:pt x="11549" y="36811"/>
                        <a:pt x="9811" y="20308"/>
                        <a:pt x="10839" y="3890"/>
                      </a:cubicBezTo>
                      <a:cubicBezTo>
                        <a:pt x="11132" y="-763"/>
                        <a:pt x="4228" y="-1394"/>
                        <a:pt x="2937" y="2822"/>
                      </a:cubicBezTo>
                      <a:cubicBezTo>
                        <a:pt x="-2507" y="20624"/>
                        <a:pt x="-329" y="39350"/>
                        <a:pt x="9020" y="55583"/>
                      </a:cubicBezTo>
                      <a:cubicBezTo>
                        <a:pt x="15271" y="66437"/>
                        <a:pt x="29820" y="82885"/>
                        <a:pt x="43721" y="81302"/>
                      </a:cubicBezTo>
                      <a:cubicBezTo>
                        <a:pt x="46341" y="81003"/>
                        <a:pt x="49266" y="77961"/>
                        <a:pt x="47193" y="75249"/>
                      </a:cubicBezTo>
                      <a:cubicBezTo>
                        <a:pt x="39847" y="65637"/>
                        <a:pt x="28057" y="61333"/>
                        <a:pt x="20946" y="5076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4" name="任意多边形: 形状 133"/>
                <p:cNvSpPr/>
                <p:nvPr/>
              </p:nvSpPr>
              <p:spPr>
                <a:xfrm>
                  <a:off x="4829498" y="2633037"/>
                  <a:ext cx="70208" cy="37007"/>
                </a:xfrm>
                <a:custGeom>
                  <a:avLst/>
                  <a:gdLst>
                    <a:gd name="connsiteX0" fmla="*/ 30419 w 70208"/>
                    <a:gd name="connsiteY0" fmla="*/ 3200 h 37007"/>
                    <a:gd name="connsiteX1" fmla="*/ 305 w 70208"/>
                    <a:gd name="connsiteY1" fmla="*/ 32470 h 37007"/>
                    <a:gd name="connsiteX2" fmla="*/ 4899 w 70208"/>
                    <a:gd name="connsiteY2" fmla="*/ 36015 h 37007"/>
                    <a:gd name="connsiteX3" fmla="*/ 32450 w 70208"/>
                    <a:gd name="connsiteY3" fmla="*/ 14760 h 37007"/>
                    <a:gd name="connsiteX4" fmla="*/ 66153 w 70208"/>
                    <a:gd name="connsiteY4" fmla="*/ 15718 h 37007"/>
                    <a:gd name="connsiteX5" fmla="*/ 69169 w 70208"/>
                    <a:gd name="connsiteY5" fmla="*/ 8436 h 37007"/>
                    <a:gd name="connsiteX6" fmla="*/ 30419 w 70208"/>
                    <a:gd name="connsiteY6" fmla="*/ 3200 h 37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0208" h="37007">
                      <a:moveTo>
                        <a:pt x="30419" y="3200"/>
                      </a:moveTo>
                      <a:cubicBezTo>
                        <a:pt x="15938" y="8510"/>
                        <a:pt x="7119" y="19068"/>
                        <a:pt x="305" y="32470"/>
                      </a:cubicBezTo>
                      <a:cubicBezTo>
                        <a:pt x="-1106" y="35243"/>
                        <a:pt x="2712" y="38756"/>
                        <a:pt x="4899" y="36015"/>
                      </a:cubicBezTo>
                      <a:cubicBezTo>
                        <a:pt x="12037" y="27075"/>
                        <a:pt x="21675" y="18852"/>
                        <a:pt x="32450" y="14760"/>
                      </a:cubicBezTo>
                      <a:cubicBezTo>
                        <a:pt x="44460" y="10196"/>
                        <a:pt x="54229" y="14335"/>
                        <a:pt x="66153" y="15718"/>
                      </a:cubicBezTo>
                      <a:cubicBezTo>
                        <a:pt x="70228" y="16191"/>
                        <a:pt x="71228" y="10933"/>
                        <a:pt x="69169" y="8436"/>
                      </a:cubicBezTo>
                      <a:cubicBezTo>
                        <a:pt x="60245" y="-2401"/>
                        <a:pt x="42421" y="-1203"/>
                        <a:pt x="30419" y="32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5" name="任意多边形: 形状 134"/>
                <p:cNvSpPr/>
                <p:nvPr/>
              </p:nvSpPr>
              <p:spPr>
                <a:xfrm>
                  <a:off x="5170469" y="2642299"/>
                  <a:ext cx="70243" cy="28027"/>
                </a:xfrm>
                <a:custGeom>
                  <a:avLst/>
                  <a:gdLst>
                    <a:gd name="connsiteX0" fmla="*/ 2344 w 70243"/>
                    <a:gd name="connsiteY0" fmla="*/ 7239 h 28027"/>
                    <a:gd name="connsiteX1" fmla="*/ 6382 w 70243"/>
                    <a:gd name="connsiteY1" fmla="*/ 16818 h 28027"/>
                    <a:gd name="connsiteX2" fmla="*/ 37320 w 70243"/>
                    <a:gd name="connsiteY2" fmla="*/ 16844 h 28027"/>
                    <a:gd name="connsiteX3" fmla="*/ 62338 w 70243"/>
                    <a:gd name="connsiteY3" fmla="*/ 27826 h 28027"/>
                    <a:gd name="connsiteX4" fmla="*/ 68625 w 70243"/>
                    <a:gd name="connsiteY4" fmla="*/ 17029 h 28027"/>
                    <a:gd name="connsiteX5" fmla="*/ 2344 w 70243"/>
                    <a:gd name="connsiteY5" fmla="*/ 7239 h 28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0243" h="28027">
                      <a:moveTo>
                        <a:pt x="2344" y="7239"/>
                      </a:moveTo>
                      <a:cubicBezTo>
                        <a:pt x="-2388" y="10265"/>
                        <a:pt x="597" y="19104"/>
                        <a:pt x="6382" y="16818"/>
                      </a:cubicBezTo>
                      <a:cubicBezTo>
                        <a:pt x="16693" y="12742"/>
                        <a:pt x="26945" y="13318"/>
                        <a:pt x="37320" y="16844"/>
                      </a:cubicBezTo>
                      <a:cubicBezTo>
                        <a:pt x="46022" y="19803"/>
                        <a:pt x="53377" y="25803"/>
                        <a:pt x="62338" y="27826"/>
                      </a:cubicBezTo>
                      <a:cubicBezTo>
                        <a:pt x="69062" y="29342"/>
                        <a:pt x="72485" y="21977"/>
                        <a:pt x="68625" y="17029"/>
                      </a:cubicBezTo>
                      <a:cubicBezTo>
                        <a:pt x="54041" y="-1657"/>
                        <a:pt x="21533" y="-5033"/>
                        <a:pt x="2344" y="7239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136" name="任意多边形: 形状 135"/>
                <p:cNvSpPr/>
                <p:nvPr/>
              </p:nvSpPr>
              <p:spPr>
                <a:xfrm>
                  <a:off x="5035607" y="2928008"/>
                  <a:ext cx="100511" cy="37084"/>
                </a:xfrm>
                <a:custGeom>
                  <a:avLst/>
                  <a:gdLst>
                    <a:gd name="connsiteX0" fmla="*/ 0 w 100511"/>
                    <a:gd name="connsiteY0" fmla="*/ 35628 h 37084"/>
                    <a:gd name="connsiteX1" fmla="*/ 22 w 100511"/>
                    <a:gd name="connsiteY1" fmla="*/ 35650 h 37084"/>
                    <a:gd name="connsiteX2" fmla="*/ 43430 w 100511"/>
                    <a:gd name="connsiteY2" fmla="*/ 35835 h 37084"/>
                    <a:gd name="connsiteX3" fmla="*/ 100512 w 100511"/>
                    <a:gd name="connsiteY3" fmla="*/ 6541 h 37084"/>
                    <a:gd name="connsiteX4" fmla="*/ 0 w 100511"/>
                    <a:gd name="connsiteY4" fmla="*/ 35628 h 37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511" h="37084">
                      <a:moveTo>
                        <a:pt x="0" y="35628"/>
                      </a:moveTo>
                      <a:cubicBezTo>
                        <a:pt x="0" y="35628"/>
                        <a:pt x="0" y="35628"/>
                        <a:pt x="22" y="35650"/>
                      </a:cubicBezTo>
                      <a:cubicBezTo>
                        <a:pt x="13393" y="37435"/>
                        <a:pt x="27927" y="37619"/>
                        <a:pt x="43430" y="35835"/>
                      </a:cubicBezTo>
                      <a:cubicBezTo>
                        <a:pt x="70822" y="32683"/>
                        <a:pt x="88763" y="20863"/>
                        <a:pt x="100512" y="6541"/>
                      </a:cubicBezTo>
                      <a:cubicBezTo>
                        <a:pt x="57893" y="-18302"/>
                        <a:pt x="0" y="35628"/>
                        <a:pt x="0" y="35628"/>
                      </a:cubicBezTo>
                      <a:close/>
                    </a:path>
                  </a:pathLst>
                </a:custGeom>
                <a:solidFill>
                  <a:srgbClr val="FCAA23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>
                <a:off x="2802044" y="3069597"/>
                <a:ext cx="4852716" cy="2814755"/>
                <a:chOff x="2802044" y="3069597"/>
                <a:chExt cx="4852716" cy="2814755"/>
              </a:xfrm>
            </p:grpSpPr>
            <p:grpSp>
              <p:nvGrpSpPr>
                <p:cNvPr id="37" name="组合 36"/>
                <p:cNvGrpSpPr/>
                <p:nvPr/>
              </p:nvGrpSpPr>
              <p:grpSpPr>
                <a:xfrm>
                  <a:off x="2802044" y="3859407"/>
                  <a:ext cx="4852716" cy="2024945"/>
                  <a:chOff x="2802044" y="3859407"/>
                  <a:chExt cx="4852716" cy="2024945"/>
                </a:xfrm>
              </p:grpSpPr>
              <p:sp>
                <p:nvSpPr>
                  <p:cNvPr id="81" name="任意多边形: 形状 80"/>
                  <p:cNvSpPr/>
                  <p:nvPr/>
                </p:nvSpPr>
                <p:spPr>
                  <a:xfrm>
                    <a:off x="2802044" y="3956180"/>
                    <a:ext cx="647672" cy="1928172"/>
                  </a:xfrm>
                  <a:custGeom>
                    <a:avLst/>
                    <a:gdLst>
                      <a:gd name="connsiteX0" fmla="*/ 0 w 647672"/>
                      <a:gd name="connsiteY0" fmla="*/ 1928173 h 1928172"/>
                      <a:gd name="connsiteX1" fmla="*/ 112223 w 647672"/>
                      <a:gd name="connsiteY1" fmla="*/ 1928173 h 1928172"/>
                      <a:gd name="connsiteX2" fmla="*/ 647672 w 647672"/>
                      <a:gd name="connsiteY2" fmla="*/ 0 h 1928172"/>
                      <a:gd name="connsiteX3" fmla="*/ 441614 w 647672"/>
                      <a:gd name="connsiteY3" fmla="*/ 0 h 19281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7672" h="1928172">
                        <a:moveTo>
                          <a:pt x="0" y="1928173"/>
                        </a:moveTo>
                        <a:lnTo>
                          <a:pt x="112223" y="1928173"/>
                        </a:lnTo>
                        <a:lnTo>
                          <a:pt x="647672" y="0"/>
                        </a:lnTo>
                        <a:lnTo>
                          <a:pt x="441614" y="0"/>
                        </a:lnTo>
                        <a:close/>
                      </a:path>
                    </a:pathLst>
                  </a:custGeom>
                  <a:solidFill>
                    <a:srgbClr val="0B065A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2" name="任意多边形: 形状 81"/>
                  <p:cNvSpPr/>
                  <p:nvPr/>
                </p:nvSpPr>
                <p:spPr>
                  <a:xfrm>
                    <a:off x="7007086" y="3956180"/>
                    <a:ext cx="647674" cy="1928172"/>
                  </a:xfrm>
                  <a:custGeom>
                    <a:avLst/>
                    <a:gdLst>
                      <a:gd name="connsiteX0" fmla="*/ 0 w 647674"/>
                      <a:gd name="connsiteY0" fmla="*/ 0 h 1928172"/>
                      <a:gd name="connsiteX1" fmla="*/ 535452 w 647674"/>
                      <a:gd name="connsiteY1" fmla="*/ 1928173 h 1928172"/>
                      <a:gd name="connsiteX2" fmla="*/ 647674 w 647674"/>
                      <a:gd name="connsiteY2" fmla="*/ 1928173 h 1928172"/>
                      <a:gd name="connsiteX3" fmla="*/ 206061 w 647674"/>
                      <a:gd name="connsiteY3" fmla="*/ 0 h 19281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47674" h="1928172">
                        <a:moveTo>
                          <a:pt x="0" y="0"/>
                        </a:moveTo>
                        <a:lnTo>
                          <a:pt x="535452" y="1928173"/>
                        </a:lnTo>
                        <a:lnTo>
                          <a:pt x="647674" y="1928173"/>
                        </a:lnTo>
                        <a:lnTo>
                          <a:pt x="206061" y="0"/>
                        </a:lnTo>
                        <a:close/>
                      </a:path>
                    </a:pathLst>
                  </a:custGeom>
                  <a:solidFill>
                    <a:srgbClr val="0B065A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83" name="任意多边形: 形状 82"/>
                  <p:cNvSpPr/>
                  <p:nvPr/>
                </p:nvSpPr>
                <p:spPr>
                  <a:xfrm>
                    <a:off x="2958314" y="3859407"/>
                    <a:ext cx="4570267" cy="132322"/>
                  </a:xfrm>
                  <a:custGeom>
                    <a:avLst/>
                    <a:gdLst>
                      <a:gd name="connsiteX0" fmla="*/ 0 w 4570267"/>
                      <a:gd name="connsiteY0" fmla="*/ 0 h 132322"/>
                      <a:gd name="connsiteX1" fmla="*/ 4570268 w 4570267"/>
                      <a:gd name="connsiteY1" fmla="*/ 0 h 132322"/>
                      <a:gd name="connsiteX2" fmla="*/ 4570268 w 4570267"/>
                      <a:gd name="connsiteY2" fmla="*/ 132322 h 132322"/>
                      <a:gd name="connsiteX3" fmla="*/ 0 w 4570267"/>
                      <a:gd name="connsiteY3" fmla="*/ 132322 h 132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570267" h="132322">
                        <a:moveTo>
                          <a:pt x="0" y="0"/>
                        </a:moveTo>
                        <a:lnTo>
                          <a:pt x="4570268" y="0"/>
                        </a:lnTo>
                        <a:lnTo>
                          <a:pt x="4570268" y="132322"/>
                        </a:lnTo>
                        <a:lnTo>
                          <a:pt x="0" y="132322"/>
                        </a:lnTo>
                        <a:close/>
                      </a:path>
                    </a:pathLst>
                  </a:custGeom>
                  <a:solidFill>
                    <a:srgbClr val="FEEED3"/>
                  </a:solidFill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8" name="组合 37"/>
                <p:cNvGrpSpPr/>
                <p:nvPr/>
              </p:nvGrpSpPr>
              <p:grpSpPr>
                <a:xfrm>
                  <a:off x="2958314" y="3131573"/>
                  <a:ext cx="1490063" cy="727833"/>
                  <a:chOff x="2958314" y="3131573"/>
                  <a:chExt cx="1490063" cy="727833"/>
                </a:xfrm>
              </p:grpSpPr>
              <p:grpSp>
                <p:nvGrpSpPr>
                  <p:cNvPr id="71" name="组合 70"/>
                  <p:cNvGrpSpPr/>
                  <p:nvPr/>
                </p:nvGrpSpPr>
                <p:grpSpPr>
                  <a:xfrm>
                    <a:off x="2958314" y="3131573"/>
                    <a:ext cx="1490063" cy="727833"/>
                    <a:chOff x="2958314" y="3131573"/>
                    <a:chExt cx="1490063" cy="727833"/>
                  </a:xfrm>
                </p:grpSpPr>
                <p:sp>
                  <p:nvSpPr>
                    <p:cNvPr id="79" name="任意多边形: 形状 78"/>
                    <p:cNvSpPr/>
                    <p:nvPr/>
                  </p:nvSpPr>
                  <p:spPr>
                    <a:xfrm>
                      <a:off x="2958314" y="3131573"/>
                      <a:ext cx="1490063" cy="727833"/>
                    </a:xfrm>
                    <a:custGeom>
                      <a:avLst/>
                      <a:gdLst>
                        <a:gd name="connsiteX0" fmla="*/ 0 w 1490063"/>
                        <a:gd name="connsiteY0" fmla="*/ 0 h 727833"/>
                        <a:gd name="connsiteX1" fmla="*/ 336853 w 1490063"/>
                        <a:gd name="connsiteY1" fmla="*/ 727834 h 727833"/>
                        <a:gd name="connsiteX2" fmla="*/ 1490063 w 1490063"/>
                        <a:gd name="connsiteY2" fmla="*/ 727834 h 727833"/>
                        <a:gd name="connsiteX3" fmla="*/ 1153210 w 1490063"/>
                        <a:gd name="connsiteY3" fmla="*/ 0 h 7278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90063" h="727833">
                          <a:moveTo>
                            <a:pt x="0" y="0"/>
                          </a:moveTo>
                          <a:lnTo>
                            <a:pt x="336853" y="727834"/>
                          </a:lnTo>
                          <a:lnTo>
                            <a:pt x="1490063" y="727834"/>
                          </a:lnTo>
                          <a:lnTo>
                            <a:pt x="1153210" y="0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80" name="任意多边形: 形状 79"/>
                    <p:cNvSpPr/>
                    <p:nvPr/>
                  </p:nvSpPr>
                  <p:spPr>
                    <a:xfrm>
                      <a:off x="2958314" y="3131573"/>
                      <a:ext cx="1490063" cy="727833"/>
                    </a:xfrm>
                    <a:custGeom>
                      <a:avLst/>
                      <a:gdLst>
                        <a:gd name="connsiteX0" fmla="*/ 0 w 1490063"/>
                        <a:gd name="connsiteY0" fmla="*/ 0 h 727833"/>
                        <a:gd name="connsiteX1" fmla="*/ 336853 w 1490063"/>
                        <a:gd name="connsiteY1" fmla="*/ 727834 h 727833"/>
                        <a:gd name="connsiteX2" fmla="*/ 1490063 w 1490063"/>
                        <a:gd name="connsiteY2" fmla="*/ 727834 h 727833"/>
                        <a:gd name="connsiteX3" fmla="*/ 1153210 w 1490063"/>
                        <a:gd name="connsiteY3" fmla="*/ 0 h 72783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90063" h="727833">
                          <a:moveTo>
                            <a:pt x="0" y="0"/>
                          </a:moveTo>
                          <a:lnTo>
                            <a:pt x="336853" y="727834"/>
                          </a:lnTo>
                          <a:lnTo>
                            <a:pt x="1490063" y="727834"/>
                          </a:lnTo>
                          <a:lnTo>
                            <a:pt x="1153210" y="0"/>
                          </a:lnTo>
                          <a:close/>
                        </a:path>
                      </a:pathLst>
                    </a:custGeom>
                    <a:noFill/>
                    <a:ln w="8792" cap="rnd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72" name="任意多边形: 形状 71"/>
                  <p:cNvSpPr/>
                  <p:nvPr/>
                </p:nvSpPr>
                <p:spPr>
                  <a:xfrm>
                    <a:off x="4050170" y="3131573"/>
                    <a:ext cx="398207" cy="727833"/>
                  </a:xfrm>
                  <a:custGeom>
                    <a:avLst/>
                    <a:gdLst>
                      <a:gd name="connsiteX0" fmla="*/ 0 w 398207"/>
                      <a:gd name="connsiteY0" fmla="*/ 0 h 727833"/>
                      <a:gd name="connsiteX1" fmla="*/ 322416 w 398207"/>
                      <a:gd name="connsiteY1" fmla="*/ 727834 h 727833"/>
                      <a:gd name="connsiteX2" fmla="*/ 398208 w 398207"/>
                      <a:gd name="connsiteY2" fmla="*/ 727834 h 727833"/>
                      <a:gd name="connsiteX3" fmla="*/ 61355 w 398207"/>
                      <a:gd name="connsiteY3" fmla="*/ 0 h 7278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98207" h="727833">
                        <a:moveTo>
                          <a:pt x="0" y="0"/>
                        </a:moveTo>
                        <a:lnTo>
                          <a:pt x="322416" y="727834"/>
                        </a:lnTo>
                        <a:lnTo>
                          <a:pt x="398208" y="727834"/>
                        </a:lnTo>
                        <a:lnTo>
                          <a:pt x="61355" y="0"/>
                        </a:lnTo>
                        <a:close/>
                      </a:path>
                    </a:pathLst>
                  </a:custGeom>
                  <a:solidFill>
                    <a:srgbClr val="0B065A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73" name="组合 72"/>
                  <p:cNvGrpSpPr/>
                  <p:nvPr/>
                </p:nvGrpSpPr>
                <p:grpSpPr>
                  <a:xfrm>
                    <a:off x="3046613" y="3658353"/>
                    <a:ext cx="1236910" cy="201053"/>
                    <a:chOff x="3046613" y="3658353"/>
                    <a:chExt cx="1236910" cy="201053"/>
                  </a:xfrm>
                </p:grpSpPr>
                <p:sp>
                  <p:nvSpPr>
                    <p:cNvPr id="77" name="任意多边形: 形状 76"/>
                    <p:cNvSpPr/>
                    <p:nvPr/>
                  </p:nvSpPr>
                  <p:spPr>
                    <a:xfrm>
                      <a:off x="3046613" y="3658353"/>
                      <a:ext cx="1236910" cy="201053"/>
                    </a:xfrm>
                    <a:custGeom>
                      <a:avLst/>
                      <a:gdLst>
                        <a:gd name="connsiteX0" fmla="*/ 0 w 1236910"/>
                        <a:gd name="connsiteY0" fmla="*/ 201054 h 201053"/>
                        <a:gd name="connsiteX1" fmla="*/ 1120835 w 1236910"/>
                        <a:gd name="connsiteY1" fmla="*/ 201054 h 201053"/>
                        <a:gd name="connsiteX2" fmla="*/ 1236911 w 1236910"/>
                        <a:gd name="connsiteY2" fmla="*/ 0 h 201053"/>
                        <a:gd name="connsiteX3" fmla="*/ 155503 w 1236910"/>
                        <a:gd name="connsiteY3" fmla="*/ 0 h 20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36910" h="201053">
                          <a:moveTo>
                            <a:pt x="0" y="201054"/>
                          </a:moveTo>
                          <a:lnTo>
                            <a:pt x="1120835" y="201054"/>
                          </a:lnTo>
                          <a:lnTo>
                            <a:pt x="1236911" y="0"/>
                          </a:lnTo>
                          <a:lnTo>
                            <a:pt x="155503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8" name="任意多边形: 形状 77"/>
                    <p:cNvSpPr/>
                    <p:nvPr/>
                  </p:nvSpPr>
                  <p:spPr>
                    <a:xfrm>
                      <a:off x="3046613" y="3658353"/>
                      <a:ext cx="1236910" cy="201053"/>
                    </a:xfrm>
                    <a:custGeom>
                      <a:avLst/>
                      <a:gdLst>
                        <a:gd name="connsiteX0" fmla="*/ 0 w 1236910"/>
                        <a:gd name="connsiteY0" fmla="*/ 201054 h 201053"/>
                        <a:gd name="connsiteX1" fmla="*/ 1120835 w 1236910"/>
                        <a:gd name="connsiteY1" fmla="*/ 201054 h 201053"/>
                        <a:gd name="connsiteX2" fmla="*/ 1236911 w 1236910"/>
                        <a:gd name="connsiteY2" fmla="*/ 0 h 201053"/>
                        <a:gd name="connsiteX3" fmla="*/ 155503 w 1236910"/>
                        <a:gd name="connsiteY3" fmla="*/ 0 h 20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236910" h="201053">
                          <a:moveTo>
                            <a:pt x="0" y="201054"/>
                          </a:moveTo>
                          <a:lnTo>
                            <a:pt x="1120835" y="201054"/>
                          </a:lnTo>
                          <a:lnTo>
                            <a:pt x="1236911" y="0"/>
                          </a:lnTo>
                          <a:lnTo>
                            <a:pt x="155503" y="0"/>
                          </a:lnTo>
                          <a:close/>
                        </a:path>
                      </a:pathLst>
                    </a:custGeom>
                    <a:noFill/>
                    <a:ln w="8792" cap="rnd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74" name="组合 73"/>
                  <p:cNvGrpSpPr/>
                  <p:nvPr/>
                </p:nvGrpSpPr>
                <p:grpSpPr>
                  <a:xfrm>
                    <a:off x="4167448" y="3658353"/>
                    <a:ext cx="132532" cy="201053"/>
                    <a:chOff x="4167448" y="3658353"/>
                    <a:chExt cx="132532" cy="201053"/>
                  </a:xfrm>
                </p:grpSpPr>
                <p:sp>
                  <p:nvSpPr>
                    <p:cNvPr id="75" name="任意多边形: 形状 74"/>
                    <p:cNvSpPr/>
                    <p:nvPr/>
                  </p:nvSpPr>
                  <p:spPr>
                    <a:xfrm>
                      <a:off x="4167448" y="3658353"/>
                      <a:ext cx="132532" cy="201053"/>
                    </a:xfrm>
                    <a:custGeom>
                      <a:avLst/>
                      <a:gdLst>
                        <a:gd name="connsiteX0" fmla="*/ 0 w 132532"/>
                        <a:gd name="connsiteY0" fmla="*/ 201054 h 201053"/>
                        <a:gd name="connsiteX1" fmla="*/ 45085 w 132532"/>
                        <a:gd name="connsiteY1" fmla="*/ 201054 h 201053"/>
                        <a:gd name="connsiteX2" fmla="*/ 132533 w 132532"/>
                        <a:gd name="connsiteY2" fmla="*/ 31028 h 201053"/>
                        <a:gd name="connsiteX3" fmla="*/ 116076 w 132532"/>
                        <a:gd name="connsiteY3" fmla="*/ 0 h 20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2532" h="201053">
                          <a:moveTo>
                            <a:pt x="0" y="201054"/>
                          </a:moveTo>
                          <a:lnTo>
                            <a:pt x="45085" y="201054"/>
                          </a:lnTo>
                          <a:lnTo>
                            <a:pt x="132533" y="31028"/>
                          </a:lnTo>
                          <a:lnTo>
                            <a:pt x="116076" y="0"/>
                          </a:lnTo>
                          <a:close/>
                        </a:path>
                      </a:pathLst>
                    </a:custGeom>
                    <a:solidFill>
                      <a:srgbClr val="FCAA23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6" name="任意多边形: 形状 75"/>
                    <p:cNvSpPr/>
                    <p:nvPr/>
                  </p:nvSpPr>
                  <p:spPr>
                    <a:xfrm>
                      <a:off x="4167448" y="3658353"/>
                      <a:ext cx="132532" cy="201053"/>
                    </a:xfrm>
                    <a:custGeom>
                      <a:avLst/>
                      <a:gdLst>
                        <a:gd name="connsiteX0" fmla="*/ 0 w 132532"/>
                        <a:gd name="connsiteY0" fmla="*/ 201054 h 201053"/>
                        <a:gd name="connsiteX1" fmla="*/ 45085 w 132532"/>
                        <a:gd name="connsiteY1" fmla="*/ 201054 h 201053"/>
                        <a:gd name="connsiteX2" fmla="*/ 132533 w 132532"/>
                        <a:gd name="connsiteY2" fmla="*/ 31028 h 201053"/>
                        <a:gd name="connsiteX3" fmla="*/ 116076 w 132532"/>
                        <a:gd name="connsiteY3" fmla="*/ 0 h 20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32532" h="201053">
                          <a:moveTo>
                            <a:pt x="0" y="201054"/>
                          </a:moveTo>
                          <a:lnTo>
                            <a:pt x="45085" y="201054"/>
                          </a:lnTo>
                          <a:lnTo>
                            <a:pt x="132533" y="31028"/>
                          </a:lnTo>
                          <a:lnTo>
                            <a:pt x="116076" y="0"/>
                          </a:lnTo>
                          <a:close/>
                        </a:path>
                      </a:pathLst>
                    </a:custGeom>
                    <a:noFill/>
                    <a:ln w="8792" cap="rnd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39" name="组合 38"/>
                <p:cNvGrpSpPr/>
                <p:nvPr/>
              </p:nvGrpSpPr>
              <p:grpSpPr>
                <a:xfrm>
                  <a:off x="6129159" y="3069597"/>
                  <a:ext cx="379841" cy="800209"/>
                  <a:chOff x="6129159" y="3069597"/>
                  <a:chExt cx="379841" cy="800209"/>
                </a:xfrm>
              </p:grpSpPr>
              <p:sp>
                <p:nvSpPr>
                  <p:cNvPr id="58" name="任意多边形: 形状 57"/>
                  <p:cNvSpPr/>
                  <p:nvPr/>
                </p:nvSpPr>
                <p:spPr>
                  <a:xfrm rot="-411468">
                    <a:off x="6185300" y="3234542"/>
                    <a:ext cx="33813" cy="557044"/>
                  </a:xfrm>
                  <a:custGeom>
                    <a:avLst/>
                    <a:gdLst>
                      <a:gd name="connsiteX0" fmla="*/ 0 w 33813"/>
                      <a:gd name="connsiteY0" fmla="*/ 0 h 557044"/>
                      <a:gd name="connsiteX1" fmla="*/ 33814 w 33813"/>
                      <a:gd name="connsiteY1" fmla="*/ 0 h 557044"/>
                      <a:gd name="connsiteX2" fmla="*/ 33814 w 33813"/>
                      <a:gd name="connsiteY2" fmla="*/ 557044 h 557044"/>
                      <a:gd name="connsiteX3" fmla="*/ 0 w 33813"/>
                      <a:gd name="connsiteY3" fmla="*/ 557044 h 557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813" h="557044">
                        <a:moveTo>
                          <a:pt x="0" y="0"/>
                        </a:moveTo>
                        <a:lnTo>
                          <a:pt x="33814" y="0"/>
                        </a:lnTo>
                        <a:lnTo>
                          <a:pt x="33814" y="557044"/>
                        </a:lnTo>
                        <a:lnTo>
                          <a:pt x="0" y="557044"/>
                        </a:lnTo>
                        <a:close/>
                      </a:path>
                    </a:pathLst>
                  </a:custGeom>
                  <a:solidFill>
                    <a:srgbClr val="FCAA23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59" name="任意多边形: 形状 58"/>
                  <p:cNvSpPr/>
                  <p:nvPr/>
                </p:nvSpPr>
                <p:spPr>
                  <a:xfrm rot="-127915">
                    <a:off x="6330707" y="3070033"/>
                    <a:ext cx="33814" cy="557063"/>
                  </a:xfrm>
                  <a:custGeom>
                    <a:avLst/>
                    <a:gdLst>
                      <a:gd name="connsiteX0" fmla="*/ 0 w 33814"/>
                      <a:gd name="connsiteY0" fmla="*/ 0 h 557063"/>
                      <a:gd name="connsiteX1" fmla="*/ 33815 w 33814"/>
                      <a:gd name="connsiteY1" fmla="*/ 0 h 557063"/>
                      <a:gd name="connsiteX2" fmla="*/ 33815 w 33814"/>
                      <a:gd name="connsiteY2" fmla="*/ 557063 h 557063"/>
                      <a:gd name="connsiteX3" fmla="*/ 0 w 33814"/>
                      <a:gd name="connsiteY3" fmla="*/ 557063 h 557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814" h="557063">
                        <a:moveTo>
                          <a:pt x="0" y="0"/>
                        </a:moveTo>
                        <a:lnTo>
                          <a:pt x="33815" y="0"/>
                        </a:lnTo>
                        <a:lnTo>
                          <a:pt x="33815" y="557063"/>
                        </a:lnTo>
                        <a:lnTo>
                          <a:pt x="0" y="557063"/>
                        </a:lnTo>
                        <a:close/>
                      </a:path>
                    </a:pathLst>
                  </a:custGeom>
                  <a:solidFill>
                    <a:srgbClr val="0B065A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60" name="组合 59"/>
                  <p:cNvGrpSpPr/>
                  <p:nvPr/>
                </p:nvGrpSpPr>
                <p:grpSpPr>
                  <a:xfrm>
                    <a:off x="6362030" y="3242299"/>
                    <a:ext cx="146970" cy="580758"/>
                    <a:chOff x="6362030" y="3242299"/>
                    <a:chExt cx="146970" cy="580758"/>
                  </a:xfrm>
                </p:grpSpPr>
                <p:sp>
                  <p:nvSpPr>
                    <p:cNvPr id="69" name="任意多边形: 形状 68"/>
                    <p:cNvSpPr/>
                    <p:nvPr/>
                  </p:nvSpPr>
                  <p:spPr>
                    <a:xfrm rot="-4891095">
                      <a:off x="6151911" y="3506428"/>
                      <a:ext cx="567492" cy="52023"/>
                    </a:xfrm>
                    <a:custGeom>
                      <a:avLst/>
                      <a:gdLst>
                        <a:gd name="connsiteX0" fmla="*/ 0 w 567492"/>
                        <a:gd name="connsiteY0" fmla="*/ 0 h 52023"/>
                        <a:gd name="connsiteX1" fmla="*/ 567492 w 567492"/>
                        <a:gd name="connsiteY1" fmla="*/ 0 h 52023"/>
                        <a:gd name="connsiteX2" fmla="*/ 567492 w 567492"/>
                        <a:gd name="connsiteY2" fmla="*/ 52024 h 52023"/>
                        <a:gd name="connsiteX3" fmla="*/ 0 w 567492"/>
                        <a:gd name="connsiteY3" fmla="*/ 52024 h 520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67492" h="52023">
                          <a:moveTo>
                            <a:pt x="0" y="0"/>
                          </a:moveTo>
                          <a:lnTo>
                            <a:pt x="567492" y="0"/>
                          </a:lnTo>
                          <a:lnTo>
                            <a:pt x="567492" y="52024"/>
                          </a:lnTo>
                          <a:lnTo>
                            <a:pt x="0" y="52024"/>
                          </a:lnTo>
                          <a:close/>
                        </a:path>
                      </a:pathLst>
                    </a:custGeom>
                    <a:solidFill>
                      <a:srgbClr val="4052F2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0" name="任意多边形: 形状 69"/>
                    <p:cNvSpPr/>
                    <p:nvPr/>
                  </p:nvSpPr>
                  <p:spPr>
                    <a:xfrm>
                      <a:off x="6362030" y="3242299"/>
                      <a:ext cx="146970" cy="580758"/>
                    </a:xfrm>
                    <a:custGeom>
                      <a:avLst/>
                      <a:gdLst>
                        <a:gd name="connsiteX0" fmla="*/ 95520 w 146970"/>
                        <a:gd name="connsiteY0" fmla="*/ 1534 h 580758"/>
                        <a:gd name="connsiteX1" fmla="*/ 85232 w 146970"/>
                        <a:gd name="connsiteY1" fmla="*/ 0 h 580758"/>
                        <a:gd name="connsiteX2" fmla="*/ 83698 w 146970"/>
                        <a:gd name="connsiteY2" fmla="*/ 10287 h 580758"/>
                        <a:gd name="connsiteX3" fmla="*/ 1534 w 146970"/>
                        <a:gd name="connsiteY3" fmla="*/ 561264 h 580758"/>
                        <a:gd name="connsiteX4" fmla="*/ 0 w 146970"/>
                        <a:gd name="connsiteY4" fmla="*/ 571550 h 580758"/>
                        <a:gd name="connsiteX5" fmla="*/ 10287 w 146970"/>
                        <a:gd name="connsiteY5" fmla="*/ 573085 h 580758"/>
                        <a:gd name="connsiteX6" fmla="*/ 51450 w 146970"/>
                        <a:gd name="connsiteY6" fmla="*/ 579224 h 580758"/>
                        <a:gd name="connsiteX7" fmla="*/ 61737 w 146970"/>
                        <a:gd name="connsiteY7" fmla="*/ 580758 h 580758"/>
                        <a:gd name="connsiteX8" fmla="*/ 63271 w 146970"/>
                        <a:gd name="connsiteY8" fmla="*/ 570471 h 580758"/>
                        <a:gd name="connsiteX9" fmla="*/ 145436 w 146970"/>
                        <a:gd name="connsiteY9" fmla="*/ 19497 h 580758"/>
                        <a:gd name="connsiteX10" fmla="*/ 146970 w 146970"/>
                        <a:gd name="connsiteY10" fmla="*/ 9210 h 580758"/>
                        <a:gd name="connsiteX11" fmla="*/ 136683 w 146970"/>
                        <a:gd name="connsiteY11" fmla="*/ 7676 h 580758"/>
                        <a:gd name="connsiteX12" fmla="*/ 95520 w 146970"/>
                        <a:gd name="connsiteY12" fmla="*/ 1534 h 580758"/>
                        <a:gd name="connsiteX13" fmla="*/ 52985 w 146970"/>
                        <a:gd name="connsiteY13" fmla="*/ 568937 h 580758"/>
                        <a:gd name="connsiteX14" fmla="*/ 11821 w 146970"/>
                        <a:gd name="connsiteY14" fmla="*/ 562798 h 580758"/>
                        <a:gd name="connsiteX15" fmla="*/ 93986 w 146970"/>
                        <a:gd name="connsiteY15" fmla="*/ 11821 h 580758"/>
                        <a:gd name="connsiteX16" fmla="*/ 135148 w 146970"/>
                        <a:gd name="connsiteY16" fmla="*/ 17961 h 580758"/>
                        <a:gd name="connsiteX17" fmla="*/ 52985 w 146970"/>
                        <a:gd name="connsiteY17" fmla="*/ 568937 h 58075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146970" h="580758">
                          <a:moveTo>
                            <a:pt x="95520" y="1534"/>
                          </a:moveTo>
                          <a:lnTo>
                            <a:pt x="85232" y="0"/>
                          </a:lnTo>
                          <a:lnTo>
                            <a:pt x="83698" y="10287"/>
                          </a:lnTo>
                          <a:lnTo>
                            <a:pt x="1534" y="561264"/>
                          </a:lnTo>
                          <a:lnTo>
                            <a:pt x="0" y="571550"/>
                          </a:lnTo>
                          <a:lnTo>
                            <a:pt x="10287" y="573085"/>
                          </a:lnTo>
                          <a:lnTo>
                            <a:pt x="51450" y="579224"/>
                          </a:lnTo>
                          <a:lnTo>
                            <a:pt x="61737" y="580758"/>
                          </a:lnTo>
                          <a:lnTo>
                            <a:pt x="63271" y="570471"/>
                          </a:lnTo>
                          <a:lnTo>
                            <a:pt x="145436" y="19497"/>
                          </a:lnTo>
                          <a:lnTo>
                            <a:pt x="146970" y="9210"/>
                          </a:lnTo>
                          <a:lnTo>
                            <a:pt x="136683" y="7676"/>
                          </a:lnTo>
                          <a:lnTo>
                            <a:pt x="95520" y="1534"/>
                          </a:lnTo>
                          <a:close/>
                          <a:moveTo>
                            <a:pt x="52985" y="568937"/>
                          </a:moveTo>
                          <a:lnTo>
                            <a:pt x="11821" y="562798"/>
                          </a:lnTo>
                          <a:lnTo>
                            <a:pt x="93986" y="11821"/>
                          </a:lnTo>
                          <a:lnTo>
                            <a:pt x="135148" y="17961"/>
                          </a:lnTo>
                          <a:lnTo>
                            <a:pt x="52985" y="56893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61" name="任意多边形: 形状 60"/>
                  <p:cNvSpPr/>
                  <p:nvPr/>
                </p:nvSpPr>
                <p:spPr>
                  <a:xfrm>
                    <a:off x="6218634" y="3203103"/>
                    <a:ext cx="55541" cy="557069"/>
                  </a:xfrm>
                  <a:custGeom>
                    <a:avLst/>
                    <a:gdLst>
                      <a:gd name="connsiteX0" fmla="*/ 37957 w 55541"/>
                      <a:gd name="connsiteY0" fmla="*/ 0 h 557069"/>
                      <a:gd name="connsiteX1" fmla="*/ 17587 w 55541"/>
                      <a:gd name="connsiteY1" fmla="*/ 0 h 557069"/>
                      <a:gd name="connsiteX2" fmla="*/ 0 w 55541"/>
                      <a:gd name="connsiteY2" fmla="*/ 17587 h 557069"/>
                      <a:gd name="connsiteX3" fmla="*/ 0 w 55541"/>
                      <a:gd name="connsiteY3" fmla="*/ 539483 h 557069"/>
                      <a:gd name="connsiteX4" fmla="*/ 17587 w 55541"/>
                      <a:gd name="connsiteY4" fmla="*/ 557070 h 557069"/>
                      <a:gd name="connsiteX5" fmla="*/ 37957 w 55541"/>
                      <a:gd name="connsiteY5" fmla="*/ 557070 h 557069"/>
                      <a:gd name="connsiteX6" fmla="*/ 55541 w 55541"/>
                      <a:gd name="connsiteY6" fmla="*/ 539483 h 557069"/>
                      <a:gd name="connsiteX7" fmla="*/ 55541 w 55541"/>
                      <a:gd name="connsiteY7" fmla="*/ 17587 h 557069"/>
                      <a:gd name="connsiteX8" fmla="*/ 37957 w 55541"/>
                      <a:gd name="connsiteY8" fmla="*/ 0 h 557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541" h="557069">
                        <a:moveTo>
                          <a:pt x="37957" y="0"/>
                        </a:moveTo>
                        <a:lnTo>
                          <a:pt x="17587" y="0"/>
                        </a:lnTo>
                        <a:cubicBezTo>
                          <a:pt x="7874" y="0"/>
                          <a:pt x="0" y="7874"/>
                          <a:pt x="0" y="17587"/>
                        </a:cubicBezTo>
                        <a:lnTo>
                          <a:pt x="0" y="539483"/>
                        </a:lnTo>
                        <a:cubicBezTo>
                          <a:pt x="0" y="549196"/>
                          <a:pt x="7874" y="557070"/>
                          <a:pt x="17587" y="557070"/>
                        </a:cubicBezTo>
                        <a:lnTo>
                          <a:pt x="37957" y="557070"/>
                        </a:lnTo>
                        <a:cubicBezTo>
                          <a:pt x="47668" y="557070"/>
                          <a:pt x="55541" y="549196"/>
                          <a:pt x="55541" y="539483"/>
                        </a:cubicBezTo>
                        <a:lnTo>
                          <a:pt x="55541" y="17587"/>
                        </a:lnTo>
                        <a:cubicBezTo>
                          <a:pt x="55541" y="7874"/>
                          <a:pt x="47668" y="0"/>
                          <a:pt x="37957" y="0"/>
                        </a:cubicBezTo>
                        <a:close/>
                      </a:path>
                    </a:pathLst>
                  </a:custGeom>
                  <a:solidFill>
                    <a:srgbClr val="0B065A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2" name="任意多边形: 形状 61"/>
                  <p:cNvSpPr/>
                  <p:nvPr/>
                </p:nvSpPr>
                <p:spPr>
                  <a:xfrm>
                    <a:off x="6366762" y="3248032"/>
                    <a:ext cx="55541" cy="557069"/>
                  </a:xfrm>
                  <a:custGeom>
                    <a:avLst/>
                    <a:gdLst>
                      <a:gd name="connsiteX0" fmla="*/ 37954 w 55541"/>
                      <a:gd name="connsiteY0" fmla="*/ 0 h 557069"/>
                      <a:gd name="connsiteX1" fmla="*/ 17585 w 55541"/>
                      <a:gd name="connsiteY1" fmla="*/ 0 h 557069"/>
                      <a:gd name="connsiteX2" fmla="*/ 0 w 55541"/>
                      <a:gd name="connsiteY2" fmla="*/ 17587 h 557069"/>
                      <a:gd name="connsiteX3" fmla="*/ 0 w 55541"/>
                      <a:gd name="connsiteY3" fmla="*/ 539483 h 557069"/>
                      <a:gd name="connsiteX4" fmla="*/ 17585 w 55541"/>
                      <a:gd name="connsiteY4" fmla="*/ 557070 h 557069"/>
                      <a:gd name="connsiteX5" fmla="*/ 37954 w 55541"/>
                      <a:gd name="connsiteY5" fmla="*/ 557070 h 557069"/>
                      <a:gd name="connsiteX6" fmla="*/ 55541 w 55541"/>
                      <a:gd name="connsiteY6" fmla="*/ 539483 h 557069"/>
                      <a:gd name="connsiteX7" fmla="*/ 55541 w 55541"/>
                      <a:gd name="connsiteY7" fmla="*/ 17587 h 557069"/>
                      <a:gd name="connsiteX8" fmla="*/ 37954 w 55541"/>
                      <a:gd name="connsiteY8" fmla="*/ 0 h 5570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541" h="557069">
                        <a:moveTo>
                          <a:pt x="37954" y="0"/>
                        </a:moveTo>
                        <a:lnTo>
                          <a:pt x="17585" y="0"/>
                        </a:lnTo>
                        <a:cubicBezTo>
                          <a:pt x="7871" y="0"/>
                          <a:pt x="0" y="7873"/>
                          <a:pt x="0" y="17587"/>
                        </a:cubicBezTo>
                        <a:lnTo>
                          <a:pt x="0" y="539483"/>
                        </a:lnTo>
                        <a:cubicBezTo>
                          <a:pt x="0" y="549196"/>
                          <a:pt x="7874" y="557070"/>
                          <a:pt x="17585" y="557070"/>
                        </a:cubicBezTo>
                        <a:lnTo>
                          <a:pt x="37954" y="557070"/>
                        </a:lnTo>
                        <a:cubicBezTo>
                          <a:pt x="47668" y="557070"/>
                          <a:pt x="55541" y="549196"/>
                          <a:pt x="55541" y="539483"/>
                        </a:cubicBezTo>
                        <a:lnTo>
                          <a:pt x="55541" y="17587"/>
                        </a:lnTo>
                        <a:cubicBezTo>
                          <a:pt x="55539" y="7876"/>
                          <a:pt x="47665" y="0"/>
                          <a:pt x="37954" y="0"/>
                        </a:cubicBezTo>
                        <a:close/>
                      </a:path>
                    </a:pathLst>
                  </a:custGeom>
                  <a:solidFill>
                    <a:srgbClr val="FCAA23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63" name="组合 62"/>
                  <p:cNvGrpSpPr/>
                  <p:nvPr/>
                </p:nvGrpSpPr>
                <p:grpSpPr>
                  <a:xfrm>
                    <a:off x="6237626" y="3144494"/>
                    <a:ext cx="83614" cy="558600"/>
                    <a:chOff x="6237626" y="3144494"/>
                    <a:chExt cx="83614" cy="558600"/>
                  </a:xfrm>
                </p:grpSpPr>
                <p:sp>
                  <p:nvSpPr>
                    <p:cNvPr id="67" name="任意多边形: 形状 66"/>
                    <p:cNvSpPr/>
                    <p:nvPr/>
                  </p:nvSpPr>
                  <p:spPr>
                    <a:xfrm rot="-5139848">
                      <a:off x="6000909" y="3402984"/>
                      <a:ext cx="557048" cy="41619"/>
                    </a:xfrm>
                    <a:custGeom>
                      <a:avLst/>
                      <a:gdLst>
                        <a:gd name="connsiteX0" fmla="*/ 0 w 557048"/>
                        <a:gd name="connsiteY0" fmla="*/ 0 h 41619"/>
                        <a:gd name="connsiteX1" fmla="*/ 557049 w 557048"/>
                        <a:gd name="connsiteY1" fmla="*/ 0 h 41619"/>
                        <a:gd name="connsiteX2" fmla="*/ 557049 w 557048"/>
                        <a:gd name="connsiteY2" fmla="*/ 41619 h 41619"/>
                        <a:gd name="connsiteX3" fmla="*/ 0 w 557048"/>
                        <a:gd name="connsiteY3" fmla="*/ 41619 h 41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7048" h="41619">
                          <a:moveTo>
                            <a:pt x="0" y="0"/>
                          </a:moveTo>
                          <a:lnTo>
                            <a:pt x="557049" y="0"/>
                          </a:lnTo>
                          <a:lnTo>
                            <a:pt x="557049" y="41619"/>
                          </a:lnTo>
                          <a:lnTo>
                            <a:pt x="0" y="41619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8" name="任意多边形: 形状 67"/>
                    <p:cNvSpPr/>
                    <p:nvPr/>
                  </p:nvSpPr>
                  <p:spPr>
                    <a:xfrm rot="-5139848">
                      <a:off x="6000909" y="3402984"/>
                      <a:ext cx="557048" cy="41619"/>
                    </a:xfrm>
                    <a:custGeom>
                      <a:avLst/>
                      <a:gdLst>
                        <a:gd name="connsiteX0" fmla="*/ 0 w 557048"/>
                        <a:gd name="connsiteY0" fmla="*/ 0 h 41619"/>
                        <a:gd name="connsiteX1" fmla="*/ 557049 w 557048"/>
                        <a:gd name="connsiteY1" fmla="*/ 0 h 41619"/>
                        <a:gd name="connsiteX2" fmla="*/ 557049 w 557048"/>
                        <a:gd name="connsiteY2" fmla="*/ 41619 h 41619"/>
                        <a:gd name="connsiteX3" fmla="*/ 0 w 557048"/>
                        <a:gd name="connsiteY3" fmla="*/ 41619 h 416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557048" h="41619">
                          <a:moveTo>
                            <a:pt x="0" y="0"/>
                          </a:moveTo>
                          <a:lnTo>
                            <a:pt x="557049" y="0"/>
                          </a:lnTo>
                          <a:lnTo>
                            <a:pt x="557049" y="41619"/>
                          </a:lnTo>
                          <a:lnTo>
                            <a:pt x="0" y="41619"/>
                          </a:lnTo>
                          <a:close/>
                        </a:path>
                      </a:pathLst>
                    </a:custGeom>
                    <a:noFill/>
                    <a:ln w="8792" cap="rnd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4" name="组合 63"/>
                  <p:cNvGrpSpPr/>
                  <p:nvPr/>
                </p:nvGrpSpPr>
                <p:grpSpPr>
                  <a:xfrm>
                    <a:off x="6129159" y="3439906"/>
                    <a:ext cx="377596" cy="429899"/>
                    <a:chOff x="6129159" y="3439906"/>
                    <a:chExt cx="377596" cy="429899"/>
                  </a:xfrm>
                </p:grpSpPr>
                <p:sp>
                  <p:nvSpPr>
                    <p:cNvPr id="65" name="任意多边形: 形状 64"/>
                    <p:cNvSpPr/>
                    <p:nvPr/>
                  </p:nvSpPr>
                  <p:spPr>
                    <a:xfrm>
                      <a:off x="6134474" y="3446400"/>
                      <a:ext cx="366333" cy="418210"/>
                    </a:xfrm>
                    <a:custGeom>
                      <a:avLst/>
                      <a:gdLst>
                        <a:gd name="connsiteX0" fmla="*/ 181410 w 366333"/>
                        <a:gd name="connsiteY0" fmla="*/ 11094 h 418210"/>
                        <a:gd name="connsiteX1" fmla="*/ 148440 w 366333"/>
                        <a:gd name="connsiteY1" fmla="*/ 11467 h 418210"/>
                        <a:gd name="connsiteX2" fmla="*/ 6454 w 366333"/>
                        <a:gd name="connsiteY2" fmla="*/ 1426 h 418210"/>
                        <a:gd name="connsiteX3" fmla="*/ 0 w 366333"/>
                        <a:gd name="connsiteY3" fmla="*/ 0 h 418210"/>
                        <a:gd name="connsiteX4" fmla="*/ 128 w 366333"/>
                        <a:gd name="connsiteY4" fmla="*/ 6605 h 418210"/>
                        <a:gd name="connsiteX5" fmla="*/ 85787 w 366333"/>
                        <a:gd name="connsiteY5" fmla="*/ 414546 h 418210"/>
                        <a:gd name="connsiteX6" fmla="*/ 86918 w 366333"/>
                        <a:gd name="connsiteY6" fmla="*/ 418210 h 418210"/>
                        <a:gd name="connsiteX7" fmla="*/ 289274 w 366333"/>
                        <a:gd name="connsiteY7" fmla="*/ 418210 h 418210"/>
                        <a:gd name="connsiteX8" fmla="*/ 290522 w 366333"/>
                        <a:gd name="connsiteY8" fmla="*/ 414797 h 418210"/>
                        <a:gd name="connsiteX9" fmla="*/ 365554 w 366333"/>
                        <a:gd name="connsiteY9" fmla="*/ 7120 h 418210"/>
                        <a:gd name="connsiteX10" fmla="*/ 366334 w 366333"/>
                        <a:gd name="connsiteY10" fmla="*/ 547 h 418210"/>
                        <a:gd name="connsiteX11" fmla="*/ 359764 w 366333"/>
                        <a:gd name="connsiteY11" fmla="*/ 1343 h 418210"/>
                        <a:gd name="connsiteX12" fmla="*/ 181410 w 366333"/>
                        <a:gd name="connsiteY12" fmla="*/ 11094 h 41821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66333" h="418210">
                          <a:moveTo>
                            <a:pt x="181410" y="11094"/>
                          </a:moveTo>
                          <a:cubicBezTo>
                            <a:pt x="170250" y="11342"/>
                            <a:pt x="159159" y="11467"/>
                            <a:pt x="148440" y="11467"/>
                          </a:cubicBezTo>
                          <a:cubicBezTo>
                            <a:pt x="52948" y="11467"/>
                            <a:pt x="6907" y="1525"/>
                            <a:pt x="6454" y="1426"/>
                          </a:cubicBezTo>
                          <a:lnTo>
                            <a:pt x="0" y="0"/>
                          </a:lnTo>
                          <a:lnTo>
                            <a:pt x="128" y="6605"/>
                          </a:lnTo>
                          <a:cubicBezTo>
                            <a:pt x="2781" y="144568"/>
                            <a:pt x="84958" y="411863"/>
                            <a:pt x="85787" y="414546"/>
                          </a:cubicBezTo>
                          <a:lnTo>
                            <a:pt x="86918" y="418210"/>
                          </a:lnTo>
                          <a:lnTo>
                            <a:pt x="289274" y="418210"/>
                          </a:lnTo>
                          <a:lnTo>
                            <a:pt x="290522" y="414797"/>
                          </a:lnTo>
                          <a:cubicBezTo>
                            <a:pt x="329435" y="308496"/>
                            <a:pt x="365195" y="10120"/>
                            <a:pt x="365554" y="7120"/>
                          </a:cubicBezTo>
                          <a:lnTo>
                            <a:pt x="366334" y="547"/>
                          </a:lnTo>
                          <a:lnTo>
                            <a:pt x="359764" y="1343"/>
                          </a:lnTo>
                          <a:cubicBezTo>
                            <a:pt x="359181" y="1411"/>
                            <a:pt x="299831" y="8463"/>
                            <a:pt x="181410" y="11094"/>
                          </a:cubicBezTo>
                          <a:close/>
                        </a:path>
                      </a:pathLst>
                    </a:custGeom>
                    <a:solidFill>
                      <a:srgbClr val="4052F2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66" name="任意多边形: 形状 65"/>
                    <p:cNvSpPr/>
                    <p:nvPr/>
                  </p:nvSpPr>
                  <p:spPr>
                    <a:xfrm>
                      <a:off x="6129159" y="3439906"/>
                      <a:ext cx="377596" cy="429899"/>
                    </a:xfrm>
                    <a:custGeom>
                      <a:avLst/>
                      <a:gdLst>
                        <a:gd name="connsiteX0" fmla="*/ 186610 w 377596"/>
                        <a:gd name="connsiteY0" fmla="*/ 12386 h 429899"/>
                        <a:gd name="connsiteX1" fmla="*/ 153758 w 377596"/>
                        <a:gd name="connsiteY1" fmla="*/ 12758 h 429899"/>
                        <a:gd name="connsiteX2" fmla="*/ 12892 w 377596"/>
                        <a:gd name="connsiteY2" fmla="*/ 2840 h 429899"/>
                        <a:gd name="connsiteX3" fmla="*/ 0 w 377596"/>
                        <a:gd name="connsiteY3" fmla="*/ 0 h 429899"/>
                        <a:gd name="connsiteX4" fmla="*/ 244 w 377596"/>
                        <a:gd name="connsiteY4" fmla="*/ 13195 h 429899"/>
                        <a:gd name="connsiteX5" fmla="*/ 44267 w 377596"/>
                        <a:gd name="connsiteY5" fmla="*/ 270823 h 429899"/>
                        <a:gd name="connsiteX6" fmla="*/ 86136 w 377596"/>
                        <a:gd name="connsiteY6" fmla="*/ 422571 h 429899"/>
                        <a:gd name="connsiteX7" fmla="*/ 88402 w 377596"/>
                        <a:gd name="connsiteY7" fmla="*/ 429900 h 429899"/>
                        <a:gd name="connsiteX8" fmla="*/ 96074 w 377596"/>
                        <a:gd name="connsiteY8" fmla="*/ 429900 h 429899"/>
                        <a:gd name="connsiteX9" fmla="*/ 290958 w 377596"/>
                        <a:gd name="connsiteY9" fmla="*/ 429900 h 429899"/>
                        <a:gd name="connsiteX10" fmla="*/ 298226 w 377596"/>
                        <a:gd name="connsiteY10" fmla="*/ 429900 h 429899"/>
                        <a:gd name="connsiteX11" fmla="*/ 300725 w 377596"/>
                        <a:gd name="connsiteY11" fmla="*/ 423075 h 429899"/>
                        <a:gd name="connsiteX12" fmla="*/ 376036 w 377596"/>
                        <a:gd name="connsiteY12" fmla="*/ 14224 h 429899"/>
                        <a:gd name="connsiteX13" fmla="*/ 377597 w 377596"/>
                        <a:gd name="connsiteY13" fmla="*/ 1081 h 429899"/>
                        <a:gd name="connsiteX14" fmla="*/ 364457 w 377596"/>
                        <a:gd name="connsiteY14" fmla="*/ 2671 h 429899"/>
                        <a:gd name="connsiteX15" fmla="*/ 186610 w 377596"/>
                        <a:gd name="connsiteY15" fmla="*/ 12386 h 429899"/>
                        <a:gd name="connsiteX16" fmla="*/ 365707 w 377596"/>
                        <a:gd name="connsiteY16" fmla="*/ 23399 h 429899"/>
                        <a:gd name="connsiteX17" fmla="*/ 365721 w 377596"/>
                        <a:gd name="connsiteY17" fmla="*/ 23399 h 429899"/>
                        <a:gd name="connsiteX18" fmla="*/ 365707 w 377596"/>
                        <a:gd name="connsiteY18" fmla="*/ 23399 h 429899"/>
                        <a:gd name="connsiteX19" fmla="*/ 365734 w 377596"/>
                        <a:gd name="connsiteY19" fmla="*/ 2596 h 429899"/>
                        <a:gd name="connsiteX20" fmla="*/ 365721 w 377596"/>
                        <a:gd name="connsiteY20" fmla="*/ 2596 h 429899"/>
                        <a:gd name="connsiteX21" fmla="*/ 365734 w 377596"/>
                        <a:gd name="connsiteY21" fmla="*/ 2596 h 429899"/>
                        <a:gd name="connsiteX22" fmla="*/ 365721 w 377596"/>
                        <a:gd name="connsiteY22" fmla="*/ 12997 h 429899"/>
                        <a:gd name="connsiteX23" fmla="*/ 365707 w 377596"/>
                        <a:gd name="connsiteY23" fmla="*/ 12997 h 429899"/>
                        <a:gd name="connsiteX24" fmla="*/ 290958 w 377596"/>
                        <a:gd name="connsiteY24" fmla="*/ 419501 h 429899"/>
                        <a:gd name="connsiteX25" fmla="*/ 96074 w 377596"/>
                        <a:gd name="connsiteY25" fmla="*/ 419501 h 429899"/>
                        <a:gd name="connsiteX26" fmla="*/ 10645 w 377596"/>
                        <a:gd name="connsiteY26" fmla="*/ 12997 h 429899"/>
                        <a:gd name="connsiteX27" fmla="*/ 153758 w 377596"/>
                        <a:gd name="connsiteY27" fmla="*/ 23161 h 429899"/>
                        <a:gd name="connsiteX28" fmla="*/ 186844 w 377596"/>
                        <a:gd name="connsiteY28" fmla="*/ 22785 h 429899"/>
                        <a:gd name="connsiteX29" fmla="*/ 365709 w 377596"/>
                        <a:gd name="connsiteY29" fmla="*/ 12997 h 429899"/>
                        <a:gd name="connsiteX30" fmla="*/ 365721 w 377596"/>
                        <a:gd name="connsiteY30" fmla="*/ 12997 h 4298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</a:cxnLst>
                      <a:rect l="l" t="t" r="r" b="b"/>
                      <a:pathLst>
                        <a:path w="377596" h="429899">
                          <a:moveTo>
                            <a:pt x="186610" y="12386"/>
                          </a:moveTo>
                          <a:cubicBezTo>
                            <a:pt x="175490" y="12634"/>
                            <a:pt x="164436" y="12758"/>
                            <a:pt x="153758" y="12758"/>
                          </a:cubicBezTo>
                          <a:cubicBezTo>
                            <a:pt x="59025" y="12758"/>
                            <a:pt x="13342" y="2939"/>
                            <a:pt x="12892" y="2840"/>
                          </a:cubicBezTo>
                          <a:lnTo>
                            <a:pt x="0" y="0"/>
                          </a:lnTo>
                          <a:lnTo>
                            <a:pt x="244" y="13195"/>
                          </a:lnTo>
                          <a:cubicBezTo>
                            <a:pt x="1367" y="71547"/>
                            <a:pt x="16178" y="158226"/>
                            <a:pt x="44267" y="270823"/>
                          </a:cubicBezTo>
                          <a:cubicBezTo>
                            <a:pt x="65118" y="354409"/>
                            <a:pt x="85927" y="421899"/>
                            <a:pt x="86136" y="422571"/>
                          </a:cubicBezTo>
                          <a:lnTo>
                            <a:pt x="88402" y="429900"/>
                          </a:lnTo>
                          <a:lnTo>
                            <a:pt x="96074" y="429900"/>
                          </a:lnTo>
                          <a:lnTo>
                            <a:pt x="290958" y="429900"/>
                          </a:lnTo>
                          <a:lnTo>
                            <a:pt x="298226" y="429900"/>
                          </a:lnTo>
                          <a:lnTo>
                            <a:pt x="300725" y="423075"/>
                          </a:lnTo>
                          <a:cubicBezTo>
                            <a:pt x="339849" y="316202"/>
                            <a:pt x="374579" y="26504"/>
                            <a:pt x="376036" y="14224"/>
                          </a:cubicBezTo>
                          <a:lnTo>
                            <a:pt x="377597" y="1081"/>
                          </a:lnTo>
                          <a:lnTo>
                            <a:pt x="364457" y="2671"/>
                          </a:lnTo>
                          <a:cubicBezTo>
                            <a:pt x="363874" y="2741"/>
                            <a:pt x="304693" y="9764"/>
                            <a:pt x="186610" y="12386"/>
                          </a:cubicBezTo>
                          <a:close/>
                          <a:moveTo>
                            <a:pt x="365707" y="23399"/>
                          </a:moveTo>
                          <a:lnTo>
                            <a:pt x="365721" y="23399"/>
                          </a:lnTo>
                          <a:lnTo>
                            <a:pt x="365707" y="23399"/>
                          </a:lnTo>
                          <a:close/>
                          <a:moveTo>
                            <a:pt x="365734" y="2596"/>
                          </a:moveTo>
                          <a:lnTo>
                            <a:pt x="365721" y="2596"/>
                          </a:lnTo>
                          <a:lnTo>
                            <a:pt x="365734" y="2596"/>
                          </a:lnTo>
                          <a:close/>
                          <a:moveTo>
                            <a:pt x="365721" y="12997"/>
                          </a:moveTo>
                          <a:lnTo>
                            <a:pt x="365707" y="12997"/>
                          </a:lnTo>
                          <a:cubicBezTo>
                            <a:pt x="365707" y="12997"/>
                            <a:pt x="330112" y="312540"/>
                            <a:pt x="290958" y="419501"/>
                          </a:cubicBezTo>
                          <a:lnTo>
                            <a:pt x="96074" y="419501"/>
                          </a:lnTo>
                          <a:cubicBezTo>
                            <a:pt x="96074" y="419501"/>
                            <a:pt x="13314" y="151819"/>
                            <a:pt x="10645" y="12997"/>
                          </a:cubicBezTo>
                          <a:cubicBezTo>
                            <a:pt x="10645" y="12997"/>
                            <a:pt x="56390" y="23161"/>
                            <a:pt x="153758" y="23161"/>
                          </a:cubicBezTo>
                          <a:cubicBezTo>
                            <a:pt x="164194" y="23161"/>
                            <a:pt x="175213" y="23045"/>
                            <a:pt x="186844" y="22785"/>
                          </a:cubicBezTo>
                          <a:cubicBezTo>
                            <a:pt x="306977" y="20117"/>
                            <a:pt x="365709" y="12997"/>
                            <a:pt x="365709" y="12997"/>
                          </a:cubicBezTo>
                          <a:lnTo>
                            <a:pt x="365721" y="1299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40" name="组合 39"/>
                <p:cNvGrpSpPr/>
                <p:nvPr/>
              </p:nvGrpSpPr>
              <p:grpSpPr>
                <a:xfrm>
                  <a:off x="6571636" y="3436187"/>
                  <a:ext cx="852695" cy="433621"/>
                  <a:chOff x="6571636" y="3436187"/>
                  <a:chExt cx="852695" cy="433621"/>
                </a:xfrm>
              </p:grpSpPr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6665079" y="3687788"/>
                    <a:ext cx="720188" cy="143470"/>
                    <a:chOff x="6665079" y="3687788"/>
                    <a:chExt cx="720188" cy="143470"/>
                  </a:xfrm>
                </p:grpSpPr>
                <p:sp>
                  <p:nvSpPr>
                    <p:cNvPr id="56" name="任意多边形: 形状 55"/>
                    <p:cNvSpPr/>
                    <p:nvPr/>
                  </p:nvSpPr>
                  <p:spPr>
                    <a:xfrm>
                      <a:off x="6665079" y="3687788"/>
                      <a:ext cx="720188" cy="143470"/>
                    </a:xfrm>
                    <a:custGeom>
                      <a:avLst/>
                      <a:gdLst>
                        <a:gd name="connsiteX0" fmla="*/ 0 w 720188"/>
                        <a:gd name="connsiteY0" fmla="*/ 0 h 143470"/>
                        <a:gd name="connsiteX1" fmla="*/ 720189 w 720188"/>
                        <a:gd name="connsiteY1" fmla="*/ 0 h 143470"/>
                        <a:gd name="connsiteX2" fmla="*/ 720189 w 720188"/>
                        <a:gd name="connsiteY2" fmla="*/ 143471 h 143470"/>
                        <a:gd name="connsiteX3" fmla="*/ 0 w 720188"/>
                        <a:gd name="connsiteY3" fmla="*/ 143471 h 1434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20188" h="143470">
                          <a:moveTo>
                            <a:pt x="0" y="0"/>
                          </a:moveTo>
                          <a:lnTo>
                            <a:pt x="720189" y="0"/>
                          </a:lnTo>
                          <a:lnTo>
                            <a:pt x="720189" y="143471"/>
                          </a:lnTo>
                          <a:lnTo>
                            <a:pt x="0" y="14347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7" name="任意多边形: 形状 56"/>
                    <p:cNvSpPr/>
                    <p:nvPr/>
                  </p:nvSpPr>
                  <p:spPr>
                    <a:xfrm>
                      <a:off x="6665079" y="3687788"/>
                      <a:ext cx="720188" cy="143470"/>
                    </a:xfrm>
                    <a:custGeom>
                      <a:avLst/>
                      <a:gdLst>
                        <a:gd name="connsiteX0" fmla="*/ 0 w 720188"/>
                        <a:gd name="connsiteY0" fmla="*/ 0 h 143470"/>
                        <a:gd name="connsiteX1" fmla="*/ 720189 w 720188"/>
                        <a:gd name="connsiteY1" fmla="*/ 0 h 143470"/>
                        <a:gd name="connsiteX2" fmla="*/ 720189 w 720188"/>
                        <a:gd name="connsiteY2" fmla="*/ 143471 h 143470"/>
                        <a:gd name="connsiteX3" fmla="*/ 0 w 720188"/>
                        <a:gd name="connsiteY3" fmla="*/ 143471 h 1434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20188" h="143470">
                          <a:moveTo>
                            <a:pt x="0" y="0"/>
                          </a:moveTo>
                          <a:lnTo>
                            <a:pt x="720189" y="0"/>
                          </a:lnTo>
                          <a:lnTo>
                            <a:pt x="720189" y="143471"/>
                          </a:lnTo>
                          <a:lnTo>
                            <a:pt x="0" y="143471"/>
                          </a:lnTo>
                          <a:close/>
                        </a:path>
                      </a:pathLst>
                    </a:custGeom>
                    <a:noFill/>
                    <a:ln w="8792" cap="rnd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2" name="组合 41"/>
                  <p:cNvGrpSpPr/>
                  <p:nvPr/>
                </p:nvGrpSpPr>
                <p:grpSpPr>
                  <a:xfrm>
                    <a:off x="6629698" y="3645754"/>
                    <a:ext cx="794633" cy="66157"/>
                    <a:chOff x="6629698" y="3645754"/>
                    <a:chExt cx="794633" cy="66157"/>
                  </a:xfrm>
                </p:grpSpPr>
                <p:sp>
                  <p:nvSpPr>
                    <p:cNvPr id="54" name="任意多边形: 形状 53"/>
                    <p:cNvSpPr/>
                    <p:nvPr/>
                  </p:nvSpPr>
                  <p:spPr>
                    <a:xfrm>
                      <a:off x="6634899" y="3650955"/>
                      <a:ext cx="784229" cy="55756"/>
                    </a:xfrm>
                    <a:custGeom>
                      <a:avLst/>
                      <a:gdLst>
                        <a:gd name="connsiteX0" fmla="*/ 0 w 784229"/>
                        <a:gd name="connsiteY0" fmla="*/ 0 h 55756"/>
                        <a:gd name="connsiteX1" fmla="*/ 784230 w 784229"/>
                        <a:gd name="connsiteY1" fmla="*/ 0 h 55756"/>
                        <a:gd name="connsiteX2" fmla="*/ 784230 w 784229"/>
                        <a:gd name="connsiteY2" fmla="*/ 55756 h 55756"/>
                        <a:gd name="connsiteX3" fmla="*/ 0 w 784229"/>
                        <a:gd name="connsiteY3" fmla="*/ 55756 h 557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84229" h="55756">
                          <a:moveTo>
                            <a:pt x="0" y="0"/>
                          </a:moveTo>
                          <a:lnTo>
                            <a:pt x="784230" y="0"/>
                          </a:lnTo>
                          <a:lnTo>
                            <a:pt x="784230" y="55756"/>
                          </a:lnTo>
                          <a:lnTo>
                            <a:pt x="0" y="55756"/>
                          </a:lnTo>
                          <a:close/>
                        </a:path>
                      </a:pathLst>
                    </a:custGeom>
                    <a:solidFill>
                      <a:srgbClr val="4052F2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5" name="任意多边形: 形状 54"/>
                    <p:cNvSpPr/>
                    <p:nvPr/>
                  </p:nvSpPr>
                  <p:spPr>
                    <a:xfrm>
                      <a:off x="6629698" y="3645754"/>
                      <a:ext cx="794633" cy="66157"/>
                    </a:xfrm>
                    <a:custGeom>
                      <a:avLst/>
                      <a:gdLst>
                        <a:gd name="connsiteX0" fmla="*/ 10401 w 794633"/>
                        <a:gd name="connsiteY0" fmla="*/ 0 h 66157"/>
                        <a:gd name="connsiteX1" fmla="*/ 0 w 794633"/>
                        <a:gd name="connsiteY1" fmla="*/ 0 h 66157"/>
                        <a:gd name="connsiteX2" fmla="*/ 0 w 794633"/>
                        <a:gd name="connsiteY2" fmla="*/ 10401 h 66157"/>
                        <a:gd name="connsiteX3" fmla="*/ 0 w 794633"/>
                        <a:gd name="connsiteY3" fmla="*/ 55757 h 66157"/>
                        <a:gd name="connsiteX4" fmla="*/ 0 w 794633"/>
                        <a:gd name="connsiteY4" fmla="*/ 66158 h 66157"/>
                        <a:gd name="connsiteX5" fmla="*/ 10401 w 794633"/>
                        <a:gd name="connsiteY5" fmla="*/ 66158 h 66157"/>
                        <a:gd name="connsiteX6" fmla="*/ 784232 w 794633"/>
                        <a:gd name="connsiteY6" fmla="*/ 66158 h 66157"/>
                        <a:gd name="connsiteX7" fmla="*/ 794633 w 794633"/>
                        <a:gd name="connsiteY7" fmla="*/ 66158 h 66157"/>
                        <a:gd name="connsiteX8" fmla="*/ 794633 w 794633"/>
                        <a:gd name="connsiteY8" fmla="*/ 55757 h 66157"/>
                        <a:gd name="connsiteX9" fmla="*/ 794633 w 794633"/>
                        <a:gd name="connsiteY9" fmla="*/ 10401 h 66157"/>
                        <a:gd name="connsiteX10" fmla="*/ 794633 w 794633"/>
                        <a:gd name="connsiteY10" fmla="*/ 0 h 66157"/>
                        <a:gd name="connsiteX11" fmla="*/ 784232 w 794633"/>
                        <a:gd name="connsiteY11" fmla="*/ 0 h 66157"/>
                        <a:gd name="connsiteX12" fmla="*/ 10401 w 794633"/>
                        <a:gd name="connsiteY12" fmla="*/ 0 h 66157"/>
                        <a:gd name="connsiteX13" fmla="*/ 784232 w 794633"/>
                        <a:gd name="connsiteY13" fmla="*/ 55757 h 66157"/>
                        <a:gd name="connsiteX14" fmla="*/ 10401 w 794633"/>
                        <a:gd name="connsiteY14" fmla="*/ 55757 h 66157"/>
                        <a:gd name="connsiteX15" fmla="*/ 10401 w 794633"/>
                        <a:gd name="connsiteY15" fmla="*/ 10401 h 66157"/>
                        <a:gd name="connsiteX16" fmla="*/ 784232 w 794633"/>
                        <a:gd name="connsiteY16" fmla="*/ 10401 h 66157"/>
                        <a:gd name="connsiteX17" fmla="*/ 784232 w 794633"/>
                        <a:gd name="connsiteY17" fmla="*/ 55757 h 661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94633" h="66157">
                          <a:moveTo>
                            <a:pt x="10401" y="0"/>
                          </a:moveTo>
                          <a:lnTo>
                            <a:pt x="0" y="0"/>
                          </a:lnTo>
                          <a:lnTo>
                            <a:pt x="0" y="10401"/>
                          </a:lnTo>
                          <a:lnTo>
                            <a:pt x="0" y="55757"/>
                          </a:lnTo>
                          <a:lnTo>
                            <a:pt x="0" y="66158"/>
                          </a:lnTo>
                          <a:lnTo>
                            <a:pt x="10401" y="66158"/>
                          </a:lnTo>
                          <a:lnTo>
                            <a:pt x="784232" y="66158"/>
                          </a:lnTo>
                          <a:lnTo>
                            <a:pt x="794633" y="66158"/>
                          </a:lnTo>
                          <a:lnTo>
                            <a:pt x="794633" y="55757"/>
                          </a:lnTo>
                          <a:lnTo>
                            <a:pt x="794633" y="10401"/>
                          </a:lnTo>
                          <a:lnTo>
                            <a:pt x="794633" y="0"/>
                          </a:lnTo>
                          <a:lnTo>
                            <a:pt x="784232" y="0"/>
                          </a:lnTo>
                          <a:lnTo>
                            <a:pt x="10401" y="0"/>
                          </a:lnTo>
                          <a:close/>
                          <a:moveTo>
                            <a:pt x="784232" y="55757"/>
                          </a:moveTo>
                          <a:lnTo>
                            <a:pt x="10401" y="55757"/>
                          </a:lnTo>
                          <a:lnTo>
                            <a:pt x="10401" y="10401"/>
                          </a:lnTo>
                          <a:lnTo>
                            <a:pt x="784232" y="10401"/>
                          </a:lnTo>
                          <a:lnTo>
                            <a:pt x="784232" y="5575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43" name="组合 42"/>
                  <p:cNvGrpSpPr/>
                  <p:nvPr/>
                </p:nvGrpSpPr>
                <p:grpSpPr>
                  <a:xfrm>
                    <a:off x="6629698" y="3803651"/>
                    <a:ext cx="794633" cy="66157"/>
                    <a:chOff x="6629698" y="3803651"/>
                    <a:chExt cx="794633" cy="66157"/>
                  </a:xfrm>
                </p:grpSpPr>
                <p:sp>
                  <p:nvSpPr>
                    <p:cNvPr id="52" name="任意多边形: 形状 51"/>
                    <p:cNvSpPr/>
                    <p:nvPr/>
                  </p:nvSpPr>
                  <p:spPr>
                    <a:xfrm>
                      <a:off x="6634899" y="3808851"/>
                      <a:ext cx="784229" cy="55756"/>
                    </a:xfrm>
                    <a:custGeom>
                      <a:avLst/>
                      <a:gdLst>
                        <a:gd name="connsiteX0" fmla="*/ 0 w 784229"/>
                        <a:gd name="connsiteY0" fmla="*/ 0 h 55756"/>
                        <a:gd name="connsiteX1" fmla="*/ 784230 w 784229"/>
                        <a:gd name="connsiteY1" fmla="*/ 0 h 55756"/>
                        <a:gd name="connsiteX2" fmla="*/ 784230 w 784229"/>
                        <a:gd name="connsiteY2" fmla="*/ 55756 h 55756"/>
                        <a:gd name="connsiteX3" fmla="*/ 0 w 784229"/>
                        <a:gd name="connsiteY3" fmla="*/ 55756 h 557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784229" h="55756">
                          <a:moveTo>
                            <a:pt x="0" y="0"/>
                          </a:moveTo>
                          <a:lnTo>
                            <a:pt x="784230" y="0"/>
                          </a:lnTo>
                          <a:lnTo>
                            <a:pt x="784230" y="55756"/>
                          </a:lnTo>
                          <a:lnTo>
                            <a:pt x="0" y="55756"/>
                          </a:lnTo>
                          <a:close/>
                        </a:path>
                      </a:pathLst>
                    </a:custGeom>
                    <a:solidFill>
                      <a:srgbClr val="4052F2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3" name="任意多边形: 形状 52"/>
                    <p:cNvSpPr/>
                    <p:nvPr/>
                  </p:nvSpPr>
                  <p:spPr>
                    <a:xfrm>
                      <a:off x="6629698" y="3803651"/>
                      <a:ext cx="794633" cy="66157"/>
                    </a:xfrm>
                    <a:custGeom>
                      <a:avLst/>
                      <a:gdLst>
                        <a:gd name="connsiteX0" fmla="*/ 10401 w 794633"/>
                        <a:gd name="connsiteY0" fmla="*/ 0 h 66157"/>
                        <a:gd name="connsiteX1" fmla="*/ 0 w 794633"/>
                        <a:gd name="connsiteY1" fmla="*/ 0 h 66157"/>
                        <a:gd name="connsiteX2" fmla="*/ 0 w 794633"/>
                        <a:gd name="connsiteY2" fmla="*/ 10401 h 66157"/>
                        <a:gd name="connsiteX3" fmla="*/ 0 w 794633"/>
                        <a:gd name="connsiteY3" fmla="*/ 55757 h 66157"/>
                        <a:gd name="connsiteX4" fmla="*/ 0 w 794633"/>
                        <a:gd name="connsiteY4" fmla="*/ 66158 h 66157"/>
                        <a:gd name="connsiteX5" fmla="*/ 10401 w 794633"/>
                        <a:gd name="connsiteY5" fmla="*/ 66158 h 66157"/>
                        <a:gd name="connsiteX6" fmla="*/ 784232 w 794633"/>
                        <a:gd name="connsiteY6" fmla="*/ 66158 h 66157"/>
                        <a:gd name="connsiteX7" fmla="*/ 794633 w 794633"/>
                        <a:gd name="connsiteY7" fmla="*/ 66158 h 66157"/>
                        <a:gd name="connsiteX8" fmla="*/ 794633 w 794633"/>
                        <a:gd name="connsiteY8" fmla="*/ 55757 h 66157"/>
                        <a:gd name="connsiteX9" fmla="*/ 794633 w 794633"/>
                        <a:gd name="connsiteY9" fmla="*/ 10401 h 66157"/>
                        <a:gd name="connsiteX10" fmla="*/ 794633 w 794633"/>
                        <a:gd name="connsiteY10" fmla="*/ 0 h 66157"/>
                        <a:gd name="connsiteX11" fmla="*/ 784232 w 794633"/>
                        <a:gd name="connsiteY11" fmla="*/ 0 h 66157"/>
                        <a:gd name="connsiteX12" fmla="*/ 10401 w 794633"/>
                        <a:gd name="connsiteY12" fmla="*/ 0 h 66157"/>
                        <a:gd name="connsiteX13" fmla="*/ 784232 w 794633"/>
                        <a:gd name="connsiteY13" fmla="*/ 55757 h 66157"/>
                        <a:gd name="connsiteX14" fmla="*/ 10401 w 794633"/>
                        <a:gd name="connsiteY14" fmla="*/ 55757 h 66157"/>
                        <a:gd name="connsiteX15" fmla="*/ 10401 w 794633"/>
                        <a:gd name="connsiteY15" fmla="*/ 10401 h 66157"/>
                        <a:gd name="connsiteX16" fmla="*/ 784232 w 794633"/>
                        <a:gd name="connsiteY16" fmla="*/ 10401 h 66157"/>
                        <a:gd name="connsiteX17" fmla="*/ 784232 w 794633"/>
                        <a:gd name="connsiteY17" fmla="*/ 55757 h 661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794633" h="66157">
                          <a:moveTo>
                            <a:pt x="10401" y="0"/>
                          </a:moveTo>
                          <a:lnTo>
                            <a:pt x="0" y="0"/>
                          </a:lnTo>
                          <a:lnTo>
                            <a:pt x="0" y="10401"/>
                          </a:lnTo>
                          <a:lnTo>
                            <a:pt x="0" y="55757"/>
                          </a:lnTo>
                          <a:lnTo>
                            <a:pt x="0" y="66158"/>
                          </a:lnTo>
                          <a:lnTo>
                            <a:pt x="10401" y="66158"/>
                          </a:lnTo>
                          <a:lnTo>
                            <a:pt x="784232" y="66158"/>
                          </a:lnTo>
                          <a:lnTo>
                            <a:pt x="794633" y="66158"/>
                          </a:lnTo>
                          <a:lnTo>
                            <a:pt x="794633" y="55757"/>
                          </a:lnTo>
                          <a:lnTo>
                            <a:pt x="794633" y="10401"/>
                          </a:lnTo>
                          <a:lnTo>
                            <a:pt x="794633" y="0"/>
                          </a:lnTo>
                          <a:lnTo>
                            <a:pt x="784232" y="0"/>
                          </a:lnTo>
                          <a:lnTo>
                            <a:pt x="10401" y="0"/>
                          </a:lnTo>
                          <a:close/>
                          <a:moveTo>
                            <a:pt x="784232" y="55757"/>
                          </a:moveTo>
                          <a:lnTo>
                            <a:pt x="10401" y="55757"/>
                          </a:lnTo>
                          <a:lnTo>
                            <a:pt x="10401" y="10401"/>
                          </a:lnTo>
                          <a:lnTo>
                            <a:pt x="784232" y="10401"/>
                          </a:lnTo>
                          <a:lnTo>
                            <a:pt x="784232" y="5575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4" name="任意多边形: 形状 43"/>
                  <p:cNvSpPr/>
                  <p:nvPr/>
                </p:nvSpPr>
                <p:spPr>
                  <a:xfrm>
                    <a:off x="6571636" y="3532678"/>
                    <a:ext cx="732458" cy="123474"/>
                  </a:xfrm>
                  <a:custGeom>
                    <a:avLst/>
                    <a:gdLst>
                      <a:gd name="connsiteX0" fmla="*/ 713522 w 732458"/>
                      <a:gd name="connsiteY0" fmla="*/ 0 h 123474"/>
                      <a:gd name="connsiteX1" fmla="*/ 18936 w 732458"/>
                      <a:gd name="connsiteY1" fmla="*/ 0 h 123474"/>
                      <a:gd name="connsiteX2" fmla="*/ 0 w 732458"/>
                      <a:gd name="connsiteY2" fmla="*/ 18936 h 123474"/>
                      <a:gd name="connsiteX3" fmla="*/ 0 w 732458"/>
                      <a:gd name="connsiteY3" fmla="*/ 104539 h 123474"/>
                      <a:gd name="connsiteX4" fmla="*/ 18936 w 732458"/>
                      <a:gd name="connsiteY4" fmla="*/ 123475 h 123474"/>
                      <a:gd name="connsiteX5" fmla="*/ 713522 w 732458"/>
                      <a:gd name="connsiteY5" fmla="*/ 123475 h 123474"/>
                      <a:gd name="connsiteX6" fmla="*/ 732459 w 732458"/>
                      <a:gd name="connsiteY6" fmla="*/ 104539 h 123474"/>
                      <a:gd name="connsiteX7" fmla="*/ 732459 w 732458"/>
                      <a:gd name="connsiteY7" fmla="*/ 18936 h 123474"/>
                      <a:gd name="connsiteX8" fmla="*/ 713522 w 732458"/>
                      <a:gd name="connsiteY8" fmla="*/ 0 h 1234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32458" h="123474">
                        <a:moveTo>
                          <a:pt x="713522" y="0"/>
                        </a:moveTo>
                        <a:lnTo>
                          <a:pt x="18936" y="0"/>
                        </a:lnTo>
                        <a:cubicBezTo>
                          <a:pt x="8478" y="0"/>
                          <a:pt x="0" y="8478"/>
                          <a:pt x="0" y="18936"/>
                        </a:cubicBezTo>
                        <a:lnTo>
                          <a:pt x="0" y="104539"/>
                        </a:lnTo>
                        <a:cubicBezTo>
                          <a:pt x="0" y="114997"/>
                          <a:pt x="8478" y="123475"/>
                          <a:pt x="18936" y="123475"/>
                        </a:cubicBezTo>
                        <a:lnTo>
                          <a:pt x="713522" y="123475"/>
                        </a:lnTo>
                        <a:cubicBezTo>
                          <a:pt x="723981" y="123475"/>
                          <a:pt x="732459" y="114997"/>
                          <a:pt x="732459" y="104539"/>
                        </a:cubicBezTo>
                        <a:lnTo>
                          <a:pt x="732459" y="18936"/>
                        </a:lnTo>
                        <a:cubicBezTo>
                          <a:pt x="732459" y="8478"/>
                          <a:pt x="723979" y="0"/>
                          <a:pt x="713522" y="0"/>
                        </a:cubicBezTo>
                        <a:close/>
                      </a:path>
                    </a:pathLst>
                  </a:custGeom>
                  <a:solidFill>
                    <a:srgbClr val="0B065A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45" name="组合 44"/>
                  <p:cNvGrpSpPr/>
                  <p:nvPr/>
                </p:nvGrpSpPr>
                <p:grpSpPr>
                  <a:xfrm>
                    <a:off x="6765133" y="3436187"/>
                    <a:ext cx="656948" cy="96491"/>
                    <a:chOff x="6765133" y="3436187"/>
                    <a:chExt cx="656948" cy="96491"/>
                  </a:xfrm>
                </p:grpSpPr>
                <p:sp>
                  <p:nvSpPr>
                    <p:cNvPr id="50" name="任意多边形: 形状 49"/>
                    <p:cNvSpPr/>
                    <p:nvPr/>
                  </p:nvSpPr>
                  <p:spPr>
                    <a:xfrm>
                      <a:off x="6765133" y="3436187"/>
                      <a:ext cx="656948" cy="96491"/>
                    </a:xfrm>
                    <a:custGeom>
                      <a:avLst/>
                      <a:gdLst>
                        <a:gd name="connsiteX0" fmla="*/ 638012 w 656948"/>
                        <a:gd name="connsiteY0" fmla="*/ 0 h 96491"/>
                        <a:gd name="connsiteX1" fmla="*/ 18936 w 656948"/>
                        <a:gd name="connsiteY1" fmla="*/ 0 h 96491"/>
                        <a:gd name="connsiteX2" fmla="*/ 0 w 656948"/>
                        <a:gd name="connsiteY2" fmla="*/ 18936 h 96491"/>
                        <a:gd name="connsiteX3" fmla="*/ 0 w 656948"/>
                        <a:gd name="connsiteY3" fmla="*/ 77555 h 96491"/>
                        <a:gd name="connsiteX4" fmla="*/ 18936 w 656948"/>
                        <a:gd name="connsiteY4" fmla="*/ 96491 h 96491"/>
                        <a:gd name="connsiteX5" fmla="*/ 638012 w 656948"/>
                        <a:gd name="connsiteY5" fmla="*/ 96491 h 96491"/>
                        <a:gd name="connsiteX6" fmla="*/ 656948 w 656948"/>
                        <a:gd name="connsiteY6" fmla="*/ 77555 h 96491"/>
                        <a:gd name="connsiteX7" fmla="*/ 656948 w 656948"/>
                        <a:gd name="connsiteY7" fmla="*/ 18936 h 96491"/>
                        <a:gd name="connsiteX8" fmla="*/ 638012 w 656948"/>
                        <a:gd name="connsiteY8" fmla="*/ 0 h 964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56948" h="96491">
                          <a:moveTo>
                            <a:pt x="638012" y="0"/>
                          </a:moveTo>
                          <a:lnTo>
                            <a:pt x="18936" y="0"/>
                          </a:lnTo>
                          <a:cubicBezTo>
                            <a:pt x="8478" y="0"/>
                            <a:pt x="0" y="8478"/>
                            <a:pt x="0" y="18936"/>
                          </a:cubicBezTo>
                          <a:lnTo>
                            <a:pt x="0" y="77555"/>
                          </a:lnTo>
                          <a:cubicBezTo>
                            <a:pt x="0" y="88013"/>
                            <a:pt x="8478" y="96491"/>
                            <a:pt x="18936" y="96491"/>
                          </a:cubicBezTo>
                          <a:lnTo>
                            <a:pt x="638012" y="96491"/>
                          </a:lnTo>
                          <a:cubicBezTo>
                            <a:pt x="648470" y="96491"/>
                            <a:pt x="656948" y="88013"/>
                            <a:pt x="656948" y="77555"/>
                          </a:cubicBezTo>
                          <a:lnTo>
                            <a:pt x="656948" y="18936"/>
                          </a:lnTo>
                          <a:cubicBezTo>
                            <a:pt x="656948" y="8478"/>
                            <a:pt x="648468" y="0"/>
                            <a:pt x="638012" y="0"/>
                          </a:cubicBezTo>
                          <a:close/>
                        </a:path>
                      </a:pathLst>
                    </a:custGeom>
                    <a:solidFill>
                      <a:srgbClr val="FCAA23"/>
                    </a:solidFill>
                    <a:ln w="2198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51" name="任意多边形: 形状 50"/>
                    <p:cNvSpPr/>
                    <p:nvPr/>
                  </p:nvSpPr>
                  <p:spPr>
                    <a:xfrm>
                      <a:off x="6765133" y="3436187"/>
                      <a:ext cx="656948" cy="96491"/>
                    </a:xfrm>
                    <a:custGeom>
                      <a:avLst/>
                      <a:gdLst>
                        <a:gd name="connsiteX0" fmla="*/ 638012 w 656948"/>
                        <a:gd name="connsiteY0" fmla="*/ 0 h 96491"/>
                        <a:gd name="connsiteX1" fmla="*/ 18936 w 656948"/>
                        <a:gd name="connsiteY1" fmla="*/ 0 h 96491"/>
                        <a:gd name="connsiteX2" fmla="*/ 0 w 656948"/>
                        <a:gd name="connsiteY2" fmla="*/ 18936 h 96491"/>
                        <a:gd name="connsiteX3" fmla="*/ 0 w 656948"/>
                        <a:gd name="connsiteY3" fmla="*/ 77555 h 96491"/>
                        <a:gd name="connsiteX4" fmla="*/ 18936 w 656948"/>
                        <a:gd name="connsiteY4" fmla="*/ 96491 h 96491"/>
                        <a:gd name="connsiteX5" fmla="*/ 638012 w 656948"/>
                        <a:gd name="connsiteY5" fmla="*/ 96491 h 96491"/>
                        <a:gd name="connsiteX6" fmla="*/ 656948 w 656948"/>
                        <a:gd name="connsiteY6" fmla="*/ 77555 h 96491"/>
                        <a:gd name="connsiteX7" fmla="*/ 656948 w 656948"/>
                        <a:gd name="connsiteY7" fmla="*/ 18936 h 96491"/>
                        <a:gd name="connsiteX8" fmla="*/ 638012 w 656948"/>
                        <a:gd name="connsiteY8" fmla="*/ 0 h 9649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656948" h="96491">
                          <a:moveTo>
                            <a:pt x="638012" y="0"/>
                          </a:moveTo>
                          <a:lnTo>
                            <a:pt x="18936" y="0"/>
                          </a:lnTo>
                          <a:cubicBezTo>
                            <a:pt x="8478" y="0"/>
                            <a:pt x="0" y="8478"/>
                            <a:pt x="0" y="18936"/>
                          </a:cubicBezTo>
                          <a:lnTo>
                            <a:pt x="0" y="77555"/>
                          </a:lnTo>
                          <a:cubicBezTo>
                            <a:pt x="0" y="88013"/>
                            <a:pt x="8478" y="96491"/>
                            <a:pt x="18936" y="96491"/>
                          </a:cubicBezTo>
                          <a:lnTo>
                            <a:pt x="638012" y="96491"/>
                          </a:lnTo>
                          <a:cubicBezTo>
                            <a:pt x="648470" y="96491"/>
                            <a:pt x="656948" y="88013"/>
                            <a:pt x="656948" y="77555"/>
                          </a:cubicBezTo>
                          <a:lnTo>
                            <a:pt x="656948" y="18936"/>
                          </a:lnTo>
                          <a:cubicBezTo>
                            <a:pt x="656948" y="8478"/>
                            <a:pt x="648468" y="0"/>
                            <a:pt x="63801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 w="8792" cap="rnd">
                      <a:solidFill>
                        <a:srgbClr val="000000"/>
                      </a:solidFill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46" name="任意多边形: 形状 45"/>
                  <p:cNvSpPr/>
                  <p:nvPr/>
                </p:nvSpPr>
                <p:spPr>
                  <a:xfrm>
                    <a:off x="6711317" y="3732849"/>
                    <a:ext cx="329670" cy="3959"/>
                  </a:xfrm>
                  <a:custGeom>
                    <a:avLst/>
                    <a:gdLst>
                      <a:gd name="connsiteX0" fmla="*/ 328758 w 329670"/>
                      <a:gd name="connsiteY0" fmla="*/ 1034 h 3959"/>
                      <a:gd name="connsiteX1" fmla="*/ 164834 w 329670"/>
                      <a:gd name="connsiteY1" fmla="*/ 821 h 3959"/>
                      <a:gd name="connsiteX2" fmla="*/ 913 w 329670"/>
                      <a:gd name="connsiteY2" fmla="*/ 1034 h 3959"/>
                      <a:gd name="connsiteX3" fmla="*/ 913 w 329670"/>
                      <a:gd name="connsiteY3" fmla="*/ 2925 h 3959"/>
                      <a:gd name="connsiteX4" fmla="*/ 164834 w 329670"/>
                      <a:gd name="connsiteY4" fmla="*/ 3138 h 3959"/>
                      <a:gd name="connsiteX5" fmla="*/ 328758 w 329670"/>
                      <a:gd name="connsiteY5" fmla="*/ 2925 h 3959"/>
                      <a:gd name="connsiteX6" fmla="*/ 328758 w 329670"/>
                      <a:gd name="connsiteY6" fmla="*/ 1034 h 39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29670" h="3959">
                        <a:moveTo>
                          <a:pt x="328758" y="1034"/>
                        </a:moveTo>
                        <a:cubicBezTo>
                          <a:pt x="274138" y="19"/>
                          <a:pt x="219461" y="821"/>
                          <a:pt x="164834" y="821"/>
                        </a:cubicBezTo>
                        <a:cubicBezTo>
                          <a:pt x="110271" y="821"/>
                          <a:pt x="55434" y="-1161"/>
                          <a:pt x="913" y="1034"/>
                        </a:cubicBezTo>
                        <a:cubicBezTo>
                          <a:pt x="-303" y="1083"/>
                          <a:pt x="-305" y="2874"/>
                          <a:pt x="913" y="2925"/>
                        </a:cubicBezTo>
                        <a:cubicBezTo>
                          <a:pt x="55434" y="5121"/>
                          <a:pt x="110274" y="3138"/>
                          <a:pt x="164834" y="3138"/>
                        </a:cubicBezTo>
                        <a:cubicBezTo>
                          <a:pt x="219461" y="3138"/>
                          <a:pt x="274138" y="3940"/>
                          <a:pt x="328758" y="2925"/>
                        </a:cubicBezTo>
                        <a:cubicBezTo>
                          <a:pt x="329973" y="2900"/>
                          <a:pt x="329976" y="1056"/>
                          <a:pt x="328758" y="1034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7" name="任意多边形: 形状 46"/>
                  <p:cNvSpPr/>
                  <p:nvPr/>
                </p:nvSpPr>
                <p:spPr>
                  <a:xfrm>
                    <a:off x="6877980" y="3771851"/>
                    <a:ext cx="450704" cy="5180"/>
                  </a:xfrm>
                  <a:custGeom>
                    <a:avLst/>
                    <a:gdLst>
                      <a:gd name="connsiteX0" fmla="*/ 449322 w 450704"/>
                      <a:gd name="connsiteY0" fmla="*/ 1157 h 5180"/>
                      <a:gd name="connsiteX1" fmla="*/ 335848 w 450704"/>
                      <a:gd name="connsiteY1" fmla="*/ 515 h 5180"/>
                      <a:gd name="connsiteX2" fmla="*/ 224955 w 450704"/>
                      <a:gd name="connsiteY2" fmla="*/ 812 h 5180"/>
                      <a:gd name="connsiteX3" fmla="*/ 588 w 450704"/>
                      <a:gd name="connsiteY3" fmla="*/ 1981 h 5180"/>
                      <a:gd name="connsiteX4" fmla="*/ 588 w 450704"/>
                      <a:gd name="connsiteY4" fmla="*/ 3201 h 5180"/>
                      <a:gd name="connsiteX5" fmla="*/ 224955 w 450704"/>
                      <a:gd name="connsiteY5" fmla="*/ 4370 h 5180"/>
                      <a:gd name="connsiteX6" fmla="*/ 335848 w 450704"/>
                      <a:gd name="connsiteY6" fmla="*/ 4667 h 5180"/>
                      <a:gd name="connsiteX7" fmla="*/ 449322 w 450704"/>
                      <a:gd name="connsiteY7" fmla="*/ 4023 h 5180"/>
                      <a:gd name="connsiteX8" fmla="*/ 449322 w 450704"/>
                      <a:gd name="connsiteY8" fmla="*/ 1157 h 5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50704" h="5180">
                        <a:moveTo>
                          <a:pt x="449322" y="1157"/>
                        </a:moveTo>
                        <a:cubicBezTo>
                          <a:pt x="411669" y="-921"/>
                          <a:pt x="373552" y="414"/>
                          <a:pt x="335848" y="515"/>
                        </a:cubicBezTo>
                        <a:cubicBezTo>
                          <a:pt x="298883" y="614"/>
                          <a:pt x="261918" y="675"/>
                          <a:pt x="224955" y="812"/>
                        </a:cubicBezTo>
                        <a:cubicBezTo>
                          <a:pt x="150170" y="1086"/>
                          <a:pt x="75369" y="1249"/>
                          <a:pt x="588" y="1981"/>
                        </a:cubicBezTo>
                        <a:cubicBezTo>
                          <a:pt x="-196" y="1990"/>
                          <a:pt x="-196" y="3192"/>
                          <a:pt x="588" y="3201"/>
                        </a:cubicBezTo>
                        <a:cubicBezTo>
                          <a:pt x="75369" y="3935"/>
                          <a:pt x="150170" y="4095"/>
                          <a:pt x="224955" y="4370"/>
                        </a:cubicBezTo>
                        <a:cubicBezTo>
                          <a:pt x="261918" y="4506"/>
                          <a:pt x="298885" y="4568"/>
                          <a:pt x="335848" y="4667"/>
                        </a:cubicBezTo>
                        <a:cubicBezTo>
                          <a:pt x="373545" y="4768"/>
                          <a:pt x="411673" y="6100"/>
                          <a:pt x="449322" y="4023"/>
                        </a:cubicBezTo>
                        <a:cubicBezTo>
                          <a:pt x="451164" y="3919"/>
                          <a:pt x="451168" y="1260"/>
                          <a:pt x="449322" y="115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8" name="任意多边形: 形状 47"/>
                  <p:cNvSpPr/>
                  <p:nvPr/>
                </p:nvSpPr>
                <p:spPr>
                  <a:xfrm>
                    <a:off x="7096163" y="3732843"/>
                    <a:ext cx="183696" cy="3970"/>
                  </a:xfrm>
                  <a:custGeom>
                    <a:avLst/>
                    <a:gdLst>
                      <a:gd name="connsiteX0" fmla="*/ 182786 w 183696"/>
                      <a:gd name="connsiteY0" fmla="*/ 1041 h 3970"/>
                      <a:gd name="connsiteX1" fmla="*/ 91878 w 183696"/>
                      <a:gd name="connsiteY1" fmla="*/ 683 h 3970"/>
                      <a:gd name="connsiteX2" fmla="*/ 972 w 183696"/>
                      <a:gd name="connsiteY2" fmla="*/ 980 h 3970"/>
                      <a:gd name="connsiteX3" fmla="*/ 972 w 183696"/>
                      <a:gd name="connsiteY3" fmla="*/ 2991 h 3970"/>
                      <a:gd name="connsiteX4" fmla="*/ 91878 w 183696"/>
                      <a:gd name="connsiteY4" fmla="*/ 3288 h 3970"/>
                      <a:gd name="connsiteX5" fmla="*/ 182786 w 183696"/>
                      <a:gd name="connsiteY5" fmla="*/ 2929 h 3970"/>
                      <a:gd name="connsiteX6" fmla="*/ 182786 w 183696"/>
                      <a:gd name="connsiteY6" fmla="*/ 1041 h 39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696" h="3970">
                        <a:moveTo>
                          <a:pt x="182786" y="1041"/>
                        </a:moveTo>
                        <a:cubicBezTo>
                          <a:pt x="152731" y="-1062"/>
                          <a:pt x="122011" y="670"/>
                          <a:pt x="91878" y="683"/>
                        </a:cubicBezTo>
                        <a:cubicBezTo>
                          <a:pt x="61575" y="698"/>
                          <a:pt x="31275" y="788"/>
                          <a:pt x="972" y="980"/>
                        </a:cubicBezTo>
                        <a:cubicBezTo>
                          <a:pt x="-323" y="989"/>
                          <a:pt x="-325" y="2982"/>
                          <a:pt x="972" y="2991"/>
                        </a:cubicBezTo>
                        <a:cubicBezTo>
                          <a:pt x="31275" y="3182"/>
                          <a:pt x="61575" y="3272"/>
                          <a:pt x="91878" y="3288"/>
                        </a:cubicBezTo>
                        <a:cubicBezTo>
                          <a:pt x="122007" y="3301"/>
                          <a:pt x="152734" y="5033"/>
                          <a:pt x="182786" y="2929"/>
                        </a:cubicBezTo>
                        <a:cubicBezTo>
                          <a:pt x="183999" y="2846"/>
                          <a:pt x="184001" y="1125"/>
                          <a:pt x="182786" y="104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49" name="任意多边形: 形状 48"/>
                  <p:cNvSpPr/>
                  <p:nvPr/>
                </p:nvSpPr>
                <p:spPr>
                  <a:xfrm>
                    <a:off x="6740388" y="3771486"/>
                    <a:ext cx="76906" cy="2114"/>
                  </a:xfrm>
                  <a:custGeom>
                    <a:avLst/>
                    <a:gdLst>
                      <a:gd name="connsiteX0" fmla="*/ 76287 w 76906"/>
                      <a:gd name="connsiteY0" fmla="*/ 417 h 2114"/>
                      <a:gd name="connsiteX1" fmla="*/ 854 w 76906"/>
                      <a:gd name="connsiteY1" fmla="*/ 174 h 2114"/>
                      <a:gd name="connsiteX2" fmla="*/ 854 w 76906"/>
                      <a:gd name="connsiteY2" fmla="*/ 1941 h 2114"/>
                      <a:gd name="connsiteX3" fmla="*/ 76287 w 76906"/>
                      <a:gd name="connsiteY3" fmla="*/ 1697 h 2114"/>
                      <a:gd name="connsiteX4" fmla="*/ 76287 w 76906"/>
                      <a:gd name="connsiteY4" fmla="*/ 417 h 21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906" h="2114">
                        <a:moveTo>
                          <a:pt x="76287" y="417"/>
                        </a:moveTo>
                        <a:cubicBezTo>
                          <a:pt x="51152" y="-271"/>
                          <a:pt x="25996" y="77"/>
                          <a:pt x="854" y="174"/>
                        </a:cubicBezTo>
                        <a:cubicBezTo>
                          <a:pt x="-285" y="178"/>
                          <a:pt x="-285" y="1936"/>
                          <a:pt x="854" y="1941"/>
                        </a:cubicBezTo>
                        <a:cubicBezTo>
                          <a:pt x="25996" y="2038"/>
                          <a:pt x="51152" y="2385"/>
                          <a:pt x="76287" y="1697"/>
                        </a:cubicBezTo>
                        <a:cubicBezTo>
                          <a:pt x="77112" y="1675"/>
                          <a:pt x="77114" y="442"/>
                          <a:pt x="76287" y="417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6" name="组合 25"/>
              <p:cNvGrpSpPr/>
              <p:nvPr/>
            </p:nvGrpSpPr>
            <p:grpSpPr>
              <a:xfrm>
                <a:off x="4460968" y="3729759"/>
                <a:ext cx="966590" cy="133739"/>
                <a:chOff x="4460968" y="3729759"/>
                <a:chExt cx="966590" cy="133739"/>
              </a:xfrm>
            </p:grpSpPr>
            <p:grpSp>
              <p:nvGrpSpPr>
                <p:cNvPr id="27" name="组合 26"/>
                <p:cNvGrpSpPr/>
                <p:nvPr/>
              </p:nvGrpSpPr>
              <p:grpSpPr>
                <a:xfrm>
                  <a:off x="4485450" y="3729759"/>
                  <a:ext cx="917628" cy="123335"/>
                  <a:chOff x="4485450" y="3729759"/>
                  <a:chExt cx="917628" cy="123335"/>
                </a:xfrm>
              </p:grpSpPr>
              <p:sp>
                <p:nvSpPr>
                  <p:cNvPr id="35" name="任意多边形: 形状 34"/>
                  <p:cNvSpPr/>
                  <p:nvPr/>
                </p:nvSpPr>
                <p:spPr>
                  <a:xfrm>
                    <a:off x="4485450" y="3729759"/>
                    <a:ext cx="917628" cy="123335"/>
                  </a:xfrm>
                  <a:custGeom>
                    <a:avLst/>
                    <a:gdLst>
                      <a:gd name="connsiteX0" fmla="*/ 430698 w 917628"/>
                      <a:gd name="connsiteY0" fmla="*/ 90905 h 123335"/>
                      <a:gd name="connsiteX1" fmla="*/ 237135 w 917628"/>
                      <a:gd name="connsiteY1" fmla="*/ 11262 h 123335"/>
                      <a:gd name="connsiteX2" fmla="*/ 0 w 917628"/>
                      <a:gd name="connsiteY2" fmla="*/ 63684 h 123335"/>
                      <a:gd name="connsiteX3" fmla="*/ 0 w 917628"/>
                      <a:gd name="connsiteY3" fmla="*/ 123336 h 123335"/>
                      <a:gd name="connsiteX4" fmla="*/ 917629 w 917628"/>
                      <a:gd name="connsiteY4" fmla="*/ 123336 h 123335"/>
                      <a:gd name="connsiteX5" fmla="*/ 917629 w 917628"/>
                      <a:gd name="connsiteY5" fmla="*/ 61667 h 123335"/>
                      <a:gd name="connsiteX6" fmla="*/ 656521 w 917628"/>
                      <a:gd name="connsiteY6" fmla="*/ 33439 h 123335"/>
                      <a:gd name="connsiteX7" fmla="*/ 430698 w 917628"/>
                      <a:gd name="connsiteY7" fmla="*/ 90905 h 123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17628" h="123335">
                        <a:moveTo>
                          <a:pt x="430698" y="90905"/>
                        </a:moveTo>
                        <a:cubicBezTo>
                          <a:pt x="430698" y="90905"/>
                          <a:pt x="386340" y="54613"/>
                          <a:pt x="237135" y="11262"/>
                        </a:cubicBezTo>
                        <a:cubicBezTo>
                          <a:pt x="87930" y="-32088"/>
                          <a:pt x="0" y="63684"/>
                          <a:pt x="0" y="63684"/>
                        </a:cubicBezTo>
                        <a:lnTo>
                          <a:pt x="0" y="123336"/>
                        </a:lnTo>
                        <a:lnTo>
                          <a:pt x="917629" y="123336"/>
                        </a:lnTo>
                        <a:lnTo>
                          <a:pt x="917629" y="61667"/>
                        </a:lnTo>
                        <a:cubicBezTo>
                          <a:pt x="917629" y="61667"/>
                          <a:pt x="846051" y="37472"/>
                          <a:pt x="656521" y="33439"/>
                        </a:cubicBezTo>
                        <a:cubicBezTo>
                          <a:pt x="466990" y="29410"/>
                          <a:pt x="430698" y="90905"/>
                          <a:pt x="430698" y="9090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" name="任意多边形: 形状 35"/>
                  <p:cNvSpPr/>
                  <p:nvPr/>
                </p:nvSpPr>
                <p:spPr>
                  <a:xfrm>
                    <a:off x="4485450" y="3729759"/>
                    <a:ext cx="917628" cy="123335"/>
                  </a:xfrm>
                  <a:custGeom>
                    <a:avLst/>
                    <a:gdLst>
                      <a:gd name="connsiteX0" fmla="*/ 430698 w 917628"/>
                      <a:gd name="connsiteY0" fmla="*/ 90905 h 123335"/>
                      <a:gd name="connsiteX1" fmla="*/ 237135 w 917628"/>
                      <a:gd name="connsiteY1" fmla="*/ 11262 h 123335"/>
                      <a:gd name="connsiteX2" fmla="*/ 0 w 917628"/>
                      <a:gd name="connsiteY2" fmla="*/ 63684 h 123335"/>
                      <a:gd name="connsiteX3" fmla="*/ 0 w 917628"/>
                      <a:gd name="connsiteY3" fmla="*/ 123336 h 123335"/>
                      <a:gd name="connsiteX4" fmla="*/ 917629 w 917628"/>
                      <a:gd name="connsiteY4" fmla="*/ 123336 h 123335"/>
                      <a:gd name="connsiteX5" fmla="*/ 917629 w 917628"/>
                      <a:gd name="connsiteY5" fmla="*/ 61667 h 123335"/>
                      <a:gd name="connsiteX6" fmla="*/ 656521 w 917628"/>
                      <a:gd name="connsiteY6" fmla="*/ 33439 h 123335"/>
                      <a:gd name="connsiteX7" fmla="*/ 430698 w 917628"/>
                      <a:gd name="connsiteY7" fmla="*/ 90905 h 123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17628" h="123335">
                        <a:moveTo>
                          <a:pt x="430698" y="90905"/>
                        </a:moveTo>
                        <a:cubicBezTo>
                          <a:pt x="430698" y="90905"/>
                          <a:pt x="386340" y="54613"/>
                          <a:pt x="237135" y="11262"/>
                        </a:cubicBezTo>
                        <a:cubicBezTo>
                          <a:pt x="87930" y="-32088"/>
                          <a:pt x="0" y="63684"/>
                          <a:pt x="0" y="63684"/>
                        </a:cubicBezTo>
                        <a:lnTo>
                          <a:pt x="0" y="123336"/>
                        </a:lnTo>
                        <a:lnTo>
                          <a:pt x="917629" y="123336"/>
                        </a:lnTo>
                        <a:lnTo>
                          <a:pt x="917629" y="61667"/>
                        </a:lnTo>
                        <a:cubicBezTo>
                          <a:pt x="917629" y="61667"/>
                          <a:pt x="846051" y="37472"/>
                          <a:pt x="656521" y="33439"/>
                        </a:cubicBezTo>
                        <a:cubicBezTo>
                          <a:pt x="466990" y="29410"/>
                          <a:pt x="430698" y="90905"/>
                          <a:pt x="430698" y="90905"/>
                        </a:cubicBezTo>
                        <a:close/>
                      </a:path>
                    </a:pathLst>
                  </a:custGeom>
                  <a:noFill/>
                  <a:ln w="8792" cap="rnd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8" name="组合 27"/>
                <p:cNvGrpSpPr/>
                <p:nvPr/>
              </p:nvGrpSpPr>
              <p:grpSpPr>
                <a:xfrm>
                  <a:off x="4460968" y="3826394"/>
                  <a:ext cx="966590" cy="37103"/>
                  <a:chOff x="4460968" y="3826394"/>
                  <a:chExt cx="966590" cy="37103"/>
                </a:xfrm>
              </p:grpSpPr>
              <p:sp>
                <p:nvSpPr>
                  <p:cNvPr id="33" name="任意多边形: 形状 32"/>
                  <p:cNvSpPr/>
                  <p:nvPr/>
                </p:nvSpPr>
                <p:spPr>
                  <a:xfrm>
                    <a:off x="4466169" y="3831595"/>
                    <a:ext cx="956189" cy="26702"/>
                  </a:xfrm>
                  <a:custGeom>
                    <a:avLst/>
                    <a:gdLst>
                      <a:gd name="connsiteX0" fmla="*/ 0 w 956189"/>
                      <a:gd name="connsiteY0" fmla="*/ 0 h 26702"/>
                      <a:gd name="connsiteX1" fmla="*/ 956190 w 956189"/>
                      <a:gd name="connsiteY1" fmla="*/ 0 h 26702"/>
                      <a:gd name="connsiteX2" fmla="*/ 956190 w 956189"/>
                      <a:gd name="connsiteY2" fmla="*/ 26702 h 26702"/>
                      <a:gd name="connsiteX3" fmla="*/ 0 w 956189"/>
                      <a:gd name="connsiteY3" fmla="*/ 26702 h 26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956189" h="26702">
                        <a:moveTo>
                          <a:pt x="0" y="0"/>
                        </a:moveTo>
                        <a:lnTo>
                          <a:pt x="956190" y="0"/>
                        </a:lnTo>
                        <a:lnTo>
                          <a:pt x="956190" y="26702"/>
                        </a:lnTo>
                        <a:lnTo>
                          <a:pt x="0" y="26702"/>
                        </a:lnTo>
                        <a:close/>
                      </a:path>
                    </a:pathLst>
                  </a:custGeom>
                  <a:solidFill>
                    <a:srgbClr val="4052F2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34" name="任意多边形: 形状 33"/>
                  <p:cNvSpPr/>
                  <p:nvPr/>
                </p:nvSpPr>
                <p:spPr>
                  <a:xfrm>
                    <a:off x="4460968" y="3826394"/>
                    <a:ext cx="966590" cy="37103"/>
                  </a:xfrm>
                  <a:custGeom>
                    <a:avLst/>
                    <a:gdLst>
                      <a:gd name="connsiteX0" fmla="*/ 10401 w 966590"/>
                      <a:gd name="connsiteY0" fmla="*/ 0 h 37103"/>
                      <a:gd name="connsiteX1" fmla="*/ 0 w 966590"/>
                      <a:gd name="connsiteY1" fmla="*/ 0 h 37103"/>
                      <a:gd name="connsiteX2" fmla="*/ 0 w 966590"/>
                      <a:gd name="connsiteY2" fmla="*/ 10401 h 37103"/>
                      <a:gd name="connsiteX3" fmla="*/ 0 w 966590"/>
                      <a:gd name="connsiteY3" fmla="*/ 26702 h 37103"/>
                      <a:gd name="connsiteX4" fmla="*/ 0 w 966590"/>
                      <a:gd name="connsiteY4" fmla="*/ 37104 h 37103"/>
                      <a:gd name="connsiteX5" fmla="*/ 10401 w 966590"/>
                      <a:gd name="connsiteY5" fmla="*/ 37104 h 37103"/>
                      <a:gd name="connsiteX6" fmla="*/ 956190 w 966590"/>
                      <a:gd name="connsiteY6" fmla="*/ 37104 h 37103"/>
                      <a:gd name="connsiteX7" fmla="*/ 966591 w 966590"/>
                      <a:gd name="connsiteY7" fmla="*/ 37104 h 37103"/>
                      <a:gd name="connsiteX8" fmla="*/ 966591 w 966590"/>
                      <a:gd name="connsiteY8" fmla="*/ 26702 h 37103"/>
                      <a:gd name="connsiteX9" fmla="*/ 966591 w 966590"/>
                      <a:gd name="connsiteY9" fmla="*/ 10401 h 37103"/>
                      <a:gd name="connsiteX10" fmla="*/ 966591 w 966590"/>
                      <a:gd name="connsiteY10" fmla="*/ 0 h 37103"/>
                      <a:gd name="connsiteX11" fmla="*/ 956190 w 966590"/>
                      <a:gd name="connsiteY11" fmla="*/ 0 h 37103"/>
                      <a:gd name="connsiteX12" fmla="*/ 10401 w 966590"/>
                      <a:gd name="connsiteY12" fmla="*/ 0 h 37103"/>
                      <a:gd name="connsiteX13" fmla="*/ 956192 w 966590"/>
                      <a:gd name="connsiteY13" fmla="*/ 26702 h 37103"/>
                      <a:gd name="connsiteX14" fmla="*/ 10403 w 966590"/>
                      <a:gd name="connsiteY14" fmla="*/ 26702 h 37103"/>
                      <a:gd name="connsiteX15" fmla="*/ 10403 w 966590"/>
                      <a:gd name="connsiteY15" fmla="*/ 10401 h 37103"/>
                      <a:gd name="connsiteX16" fmla="*/ 956192 w 966590"/>
                      <a:gd name="connsiteY16" fmla="*/ 10401 h 37103"/>
                      <a:gd name="connsiteX17" fmla="*/ 956192 w 966590"/>
                      <a:gd name="connsiteY17" fmla="*/ 26702 h 371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966590" h="37103">
                        <a:moveTo>
                          <a:pt x="10401" y="0"/>
                        </a:moveTo>
                        <a:lnTo>
                          <a:pt x="0" y="0"/>
                        </a:lnTo>
                        <a:lnTo>
                          <a:pt x="0" y="10401"/>
                        </a:lnTo>
                        <a:lnTo>
                          <a:pt x="0" y="26702"/>
                        </a:lnTo>
                        <a:lnTo>
                          <a:pt x="0" y="37104"/>
                        </a:lnTo>
                        <a:lnTo>
                          <a:pt x="10401" y="37104"/>
                        </a:lnTo>
                        <a:lnTo>
                          <a:pt x="956190" y="37104"/>
                        </a:lnTo>
                        <a:lnTo>
                          <a:pt x="966591" y="37104"/>
                        </a:lnTo>
                        <a:lnTo>
                          <a:pt x="966591" y="26702"/>
                        </a:lnTo>
                        <a:lnTo>
                          <a:pt x="966591" y="10401"/>
                        </a:lnTo>
                        <a:lnTo>
                          <a:pt x="966591" y="0"/>
                        </a:lnTo>
                        <a:lnTo>
                          <a:pt x="956190" y="0"/>
                        </a:lnTo>
                        <a:lnTo>
                          <a:pt x="10401" y="0"/>
                        </a:lnTo>
                        <a:close/>
                        <a:moveTo>
                          <a:pt x="956192" y="26702"/>
                        </a:moveTo>
                        <a:lnTo>
                          <a:pt x="10403" y="26702"/>
                        </a:lnTo>
                        <a:lnTo>
                          <a:pt x="10403" y="10401"/>
                        </a:lnTo>
                        <a:lnTo>
                          <a:pt x="956192" y="10401"/>
                        </a:lnTo>
                        <a:lnTo>
                          <a:pt x="956192" y="2670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2198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29" name="任意多边形: 形状 28"/>
                <p:cNvSpPr/>
                <p:nvPr/>
              </p:nvSpPr>
              <p:spPr>
                <a:xfrm>
                  <a:off x="4536983" y="3762435"/>
                  <a:ext cx="243029" cy="25730"/>
                </a:xfrm>
                <a:custGeom>
                  <a:avLst/>
                  <a:gdLst>
                    <a:gd name="connsiteX0" fmla="*/ 240888 w 243029"/>
                    <a:gd name="connsiteY0" fmla="*/ 19571 h 25730"/>
                    <a:gd name="connsiteX1" fmla="*/ 176823 w 243029"/>
                    <a:gd name="connsiteY1" fmla="*/ 5581 h 25730"/>
                    <a:gd name="connsiteX2" fmla="*/ 113600 w 243029"/>
                    <a:gd name="connsiteY2" fmla="*/ 24 h 25730"/>
                    <a:gd name="connsiteX3" fmla="*/ 948 w 243029"/>
                    <a:gd name="connsiteY3" fmla="*/ 21648 h 25730"/>
                    <a:gd name="connsiteX4" fmla="*/ 2428 w 243029"/>
                    <a:gd name="connsiteY4" fmla="*/ 25157 h 25730"/>
                    <a:gd name="connsiteX5" fmla="*/ 118260 w 243029"/>
                    <a:gd name="connsiteY5" fmla="*/ 7904 h 25730"/>
                    <a:gd name="connsiteX6" fmla="*/ 182180 w 243029"/>
                    <a:gd name="connsiteY6" fmla="*/ 14472 h 25730"/>
                    <a:gd name="connsiteX7" fmla="*/ 240057 w 243029"/>
                    <a:gd name="connsiteY7" fmla="*/ 25717 h 25730"/>
                    <a:gd name="connsiteX8" fmla="*/ 240888 w 243029"/>
                    <a:gd name="connsiteY8" fmla="*/ 19571 h 257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43029" h="25730">
                      <a:moveTo>
                        <a:pt x="240888" y="19571"/>
                      </a:moveTo>
                      <a:cubicBezTo>
                        <a:pt x="221281" y="11403"/>
                        <a:pt x="197740" y="8790"/>
                        <a:pt x="176823" y="5581"/>
                      </a:cubicBezTo>
                      <a:cubicBezTo>
                        <a:pt x="155895" y="2369"/>
                        <a:pt x="134780" y="270"/>
                        <a:pt x="113600" y="24"/>
                      </a:cubicBezTo>
                      <a:cubicBezTo>
                        <a:pt x="74957" y="-425"/>
                        <a:pt x="36247" y="5460"/>
                        <a:pt x="948" y="21648"/>
                      </a:cubicBezTo>
                      <a:cubicBezTo>
                        <a:pt x="-1021" y="22552"/>
                        <a:pt x="375" y="25856"/>
                        <a:pt x="2428" y="25157"/>
                      </a:cubicBezTo>
                      <a:cubicBezTo>
                        <a:pt x="39812" y="12454"/>
                        <a:pt x="78800" y="6840"/>
                        <a:pt x="118260" y="7904"/>
                      </a:cubicBezTo>
                      <a:cubicBezTo>
                        <a:pt x="139698" y="8482"/>
                        <a:pt x="161045" y="10884"/>
                        <a:pt x="182180" y="14472"/>
                      </a:cubicBezTo>
                      <a:cubicBezTo>
                        <a:pt x="201380" y="17731"/>
                        <a:pt x="220688" y="24154"/>
                        <a:pt x="240057" y="25717"/>
                      </a:cubicBezTo>
                      <a:cubicBezTo>
                        <a:pt x="243893" y="26027"/>
                        <a:pt x="243847" y="20804"/>
                        <a:pt x="240888" y="1957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0" name="任意多边形: 形状 29"/>
                <p:cNvSpPr/>
                <p:nvPr/>
              </p:nvSpPr>
              <p:spPr>
                <a:xfrm>
                  <a:off x="4635438" y="3796498"/>
                  <a:ext cx="145490" cy="15158"/>
                </a:xfrm>
                <a:custGeom>
                  <a:avLst/>
                  <a:gdLst>
                    <a:gd name="connsiteX0" fmla="*/ 143730 w 145490"/>
                    <a:gd name="connsiteY0" fmla="*/ 10267 h 15158"/>
                    <a:gd name="connsiteX1" fmla="*/ 72557 w 145490"/>
                    <a:gd name="connsiteY1" fmla="*/ 677 h 15158"/>
                    <a:gd name="connsiteX2" fmla="*/ 1601 w 145490"/>
                    <a:gd name="connsiteY2" fmla="*/ 4699 h 15158"/>
                    <a:gd name="connsiteX3" fmla="*/ 2772 w 145490"/>
                    <a:gd name="connsiteY3" fmla="*/ 8950 h 15158"/>
                    <a:gd name="connsiteX4" fmla="*/ 75080 w 145490"/>
                    <a:gd name="connsiteY4" fmla="*/ 7587 h 15158"/>
                    <a:gd name="connsiteX5" fmla="*/ 143069 w 145490"/>
                    <a:gd name="connsiteY5" fmla="*/ 15158 h 15158"/>
                    <a:gd name="connsiteX6" fmla="*/ 143730 w 145490"/>
                    <a:gd name="connsiteY6" fmla="*/ 10267 h 15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90" h="15158">
                      <a:moveTo>
                        <a:pt x="143730" y="10267"/>
                      </a:moveTo>
                      <a:cubicBezTo>
                        <a:pt x="121552" y="3400"/>
                        <a:pt x="95652" y="2167"/>
                        <a:pt x="72557" y="677"/>
                      </a:cubicBezTo>
                      <a:cubicBezTo>
                        <a:pt x="48668" y="-866"/>
                        <a:pt x="25129" y="129"/>
                        <a:pt x="1601" y="4699"/>
                      </a:cubicBezTo>
                      <a:cubicBezTo>
                        <a:pt x="-1237" y="5251"/>
                        <a:pt x="40" y="9322"/>
                        <a:pt x="2772" y="8950"/>
                      </a:cubicBezTo>
                      <a:cubicBezTo>
                        <a:pt x="26709" y="5704"/>
                        <a:pt x="51024" y="5743"/>
                        <a:pt x="75080" y="7587"/>
                      </a:cubicBezTo>
                      <a:cubicBezTo>
                        <a:pt x="97681" y="9320"/>
                        <a:pt x="120450" y="15204"/>
                        <a:pt x="143069" y="15158"/>
                      </a:cubicBezTo>
                      <a:cubicBezTo>
                        <a:pt x="145913" y="15149"/>
                        <a:pt x="146401" y="11093"/>
                        <a:pt x="143730" y="1026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1" name="任意多边形: 形状 30"/>
                <p:cNvSpPr/>
                <p:nvPr/>
              </p:nvSpPr>
              <p:spPr>
                <a:xfrm>
                  <a:off x="4996605" y="3779845"/>
                  <a:ext cx="253893" cy="20591"/>
                </a:xfrm>
                <a:custGeom>
                  <a:avLst/>
                  <a:gdLst>
                    <a:gd name="connsiteX0" fmla="*/ 251738 w 253893"/>
                    <a:gd name="connsiteY0" fmla="*/ 3566 h 20591"/>
                    <a:gd name="connsiteX1" fmla="*/ 190194 w 253893"/>
                    <a:gd name="connsiteY1" fmla="*/ 22 h 20591"/>
                    <a:gd name="connsiteX2" fmla="*/ 124346 w 253893"/>
                    <a:gd name="connsiteY2" fmla="*/ 1163 h 20591"/>
                    <a:gd name="connsiteX3" fmla="*/ 1287 w 253893"/>
                    <a:gd name="connsiteY3" fmla="*/ 16767 h 20591"/>
                    <a:gd name="connsiteX4" fmla="*/ 2307 w 253893"/>
                    <a:gd name="connsiteY4" fmla="*/ 20469 h 20591"/>
                    <a:gd name="connsiteX5" fmla="*/ 63640 w 253893"/>
                    <a:gd name="connsiteY5" fmla="*/ 11310 h 20591"/>
                    <a:gd name="connsiteX6" fmla="*/ 126878 w 253893"/>
                    <a:gd name="connsiteY6" fmla="*/ 8610 h 20591"/>
                    <a:gd name="connsiteX7" fmla="*/ 187662 w 253893"/>
                    <a:gd name="connsiteY7" fmla="*/ 8637 h 20591"/>
                    <a:gd name="connsiteX8" fmla="*/ 250944 w 253893"/>
                    <a:gd name="connsiteY8" fmla="*/ 9430 h 20591"/>
                    <a:gd name="connsiteX9" fmla="*/ 251738 w 253893"/>
                    <a:gd name="connsiteY9" fmla="*/ 3566 h 20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3893" h="20591">
                      <a:moveTo>
                        <a:pt x="251738" y="3566"/>
                      </a:moveTo>
                      <a:cubicBezTo>
                        <a:pt x="231815" y="-507"/>
                        <a:pt x="210462" y="141"/>
                        <a:pt x="190194" y="22"/>
                      </a:cubicBezTo>
                      <a:cubicBezTo>
                        <a:pt x="168242" y="-105"/>
                        <a:pt x="146281" y="315"/>
                        <a:pt x="124346" y="1163"/>
                      </a:cubicBezTo>
                      <a:cubicBezTo>
                        <a:pt x="84392" y="2706"/>
                        <a:pt x="38835" y="1311"/>
                        <a:pt x="1287" y="16767"/>
                      </a:cubicBezTo>
                      <a:cubicBezTo>
                        <a:pt x="-933" y="17682"/>
                        <a:pt x="-78" y="21298"/>
                        <a:pt x="2307" y="20469"/>
                      </a:cubicBezTo>
                      <a:cubicBezTo>
                        <a:pt x="22135" y="13589"/>
                        <a:pt x="42870" y="12644"/>
                        <a:pt x="63640" y="11310"/>
                      </a:cubicBezTo>
                      <a:cubicBezTo>
                        <a:pt x="84697" y="9958"/>
                        <a:pt x="105784" y="9059"/>
                        <a:pt x="126878" y="8610"/>
                      </a:cubicBezTo>
                      <a:cubicBezTo>
                        <a:pt x="147136" y="8180"/>
                        <a:pt x="167404" y="8208"/>
                        <a:pt x="187662" y="8637"/>
                      </a:cubicBezTo>
                      <a:cubicBezTo>
                        <a:pt x="208530" y="9079"/>
                        <a:pt x="230157" y="11409"/>
                        <a:pt x="250944" y="9430"/>
                      </a:cubicBezTo>
                      <a:cubicBezTo>
                        <a:pt x="254046" y="9136"/>
                        <a:pt x="255290" y="4291"/>
                        <a:pt x="251738" y="356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  <p:sp>
              <p:nvSpPr>
                <p:cNvPr id="32" name="任意多边形: 形状 31"/>
                <p:cNvSpPr/>
                <p:nvPr/>
              </p:nvSpPr>
              <p:spPr>
                <a:xfrm>
                  <a:off x="5073386" y="3802193"/>
                  <a:ext cx="163192" cy="11855"/>
                </a:xfrm>
                <a:custGeom>
                  <a:avLst/>
                  <a:gdLst>
                    <a:gd name="connsiteX0" fmla="*/ 161521 w 163192"/>
                    <a:gd name="connsiteY0" fmla="*/ 4913 h 11855"/>
                    <a:gd name="connsiteX1" fmla="*/ 123694 w 163192"/>
                    <a:gd name="connsiteY1" fmla="*/ 620 h 11855"/>
                    <a:gd name="connsiteX2" fmla="*/ 81417 w 163192"/>
                    <a:gd name="connsiteY2" fmla="*/ 187 h 11855"/>
                    <a:gd name="connsiteX3" fmla="*/ 1518 w 163192"/>
                    <a:gd name="connsiteY3" fmla="*/ 7654 h 11855"/>
                    <a:gd name="connsiteX4" fmla="*/ 2086 w 163192"/>
                    <a:gd name="connsiteY4" fmla="*/ 11844 h 11855"/>
                    <a:gd name="connsiteX5" fmla="*/ 83902 w 163192"/>
                    <a:gd name="connsiteY5" fmla="*/ 7216 h 11855"/>
                    <a:gd name="connsiteX6" fmla="*/ 123694 w 163192"/>
                    <a:gd name="connsiteY6" fmla="*/ 8131 h 11855"/>
                    <a:gd name="connsiteX7" fmla="*/ 161521 w 163192"/>
                    <a:gd name="connsiteY7" fmla="*/ 9439 h 11855"/>
                    <a:gd name="connsiteX8" fmla="*/ 161521 w 163192"/>
                    <a:gd name="connsiteY8" fmla="*/ 4913 h 11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3192" h="11855">
                      <a:moveTo>
                        <a:pt x="161521" y="4913"/>
                      </a:moveTo>
                      <a:cubicBezTo>
                        <a:pt x="150012" y="407"/>
                        <a:pt x="135931" y="1218"/>
                        <a:pt x="123694" y="620"/>
                      </a:cubicBezTo>
                      <a:cubicBezTo>
                        <a:pt x="109615" y="-70"/>
                        <a:pt x="95506" y="-136"/>
                        <a:pt x="81417" y="187"/>
                      </a:cubicBezTo>
                      <a:cubicBezTo>
                        <a:pt x="54607" y="805"/>
                        <a:pt x="28005" y="3511"/>
                        <a:pt x="1518" y="7654"/>
                      </a:cubicBezTo>
                      <a:cubicBezTo>
                        <a:pt x="-831" y="8021"/>
                        <a:pt x="-308" y="12103"/>
                        <a:pt x="2086" y="11844"/>
                      </a:cubicBezTo>
                      <a:cubicBezTo>
                        <a:pt x="29243" y="8905"/>
                        <a:pt x="56585" y="7357"/>
                        <a:pt x="83902" y="7216"/>
                      </a:cubicBezTo>
                      <a:cubicBezTo>
                        <a:pt x="97174" y="7148"/>
                        <a:pt x="110438" y="7524"/>
                        <a:pt x="123694" y="8131"/>
                      </a:cubicBezTo>
                      <a:cubicBezTo>
                        <a:pt x="136023" y="8694"/>
                        <a:pt x="149365" y="11580"/>
                        <a:pt x="161521" y="9439"/>
                      </a:cubicBezTo>
                      <a:cubicBezTo>
                        <a:pt x="164051" y="8993"/>
                        <a:pt x="163426" y="5658"/>
                        <a:pt x="161521" y="491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219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/>
            <p:cNvGrpSpPr/>
            <p:nvPr/>
          </p:nvGrpSpPr>
          <p:grpSpPr>
            <a:xfrm>
              <a:off x="11039728" y="747849"/>
              <a:ext cx="385232" cy="154214"/>
              <a:chOff x="8510051" y="420914"/>
              <a:chExt cx="385232" cy="154214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8510051" y="420914"/>
                <a:ext cx="385232" cy="0"/>
              </a:xfrm>
              <a:prstGeom prst="line">
                <a:avLst/>
              </a:prstGeom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>
                <a:off x="8510051" y="575128"/>
                <a:ext cx="385232" cy="0"/>
              </a:xfrm>
              <a:prstGeom prst="line">
                <a:avLst/>
              </a:prstGeom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椭圆 10"/>
            <p:cNvSpPr/>
            <p:nvPr/>
          </p:nvSpPr>
          <p:spPr>
            <a:xfrm>
              <a:off x="3482896" y="902063"/>
              <a:ext cx="160190" cy="16019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096467" y="5740032"/>
              <a:ext cx="160190" cy="16019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658885">
              <a:off x="622047" y="5028449"/>
              <a:ext cx="203200" cy="175172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216111">
              <a:off x="485862" y="701972"/>
              <a:ext cx="203200" cy="175172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0582892" y="1832044"/>
              <a:ext cx="193070" cy="19307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1291684" y="3428511"/>
              <a:ext cx="160190" cy="16019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653126" y="1089025"/>
            <a:ext cx="5406685" cy="275401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72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2782151" y="5857100"/>
            <a:ext cx="2743200" cy="276999"/>
          </a:xfrm>
          <a:prstGeom prst="rect">
            <a:avLst/>
          </a:prstGeom>
        </p:spPr>
        <p:txBody>
          <a:bodyPr wrap="square" lIns="9000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660399" y="5857101"/>
            <a:ext cx="1921615" cy="276999"/>
          </a:xfrm>
          <a:prstGeom prst="rect">
            <a:avLst/>
          </a:prstGeom>
        </p:spPr>
        <p:txBody>
          <a:bodyPr wrap="none">
            <a:normAutofit/>
          </a:bodyPr>
          <a:lstStyle>
            <a:lvl1pPr marL="0" indent="0" algn="l">
              <a:lnSpc>
                <a:spcPct val="100000"/>
              </a:lnSpc>
              <a:buNone/>
              <a:defRPr sz="1200"/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/>
            <a:r>
              <a:rPr lang="en-US"/>
              <a:t>Click to add title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AEBC5-1D0D-411D-9EE3-C6F41EFD080C}" type="datetime1">
              <a:rPr lang="zh-CN" altLang="en-US" smtClean="0"/>
              <a:t>2024/3/26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OfficePLUS</a:t>
            </a:r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861300" y="6409690"/>
            <a:ext cx="3657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60400" y="1130300"/>
            <a:ext cx="9053616" cy="2355825"/>
          </a:xfrm>
        </p:spPr>
        <p:txBody>
          <a:bodyPr/>
          <a:lstStyle/>
          <a:p>
            <a:pPr lvl="0"/>
            <a:r>
              <a:rPr lang="zh-CN" altLang="en-US" sz="3200" dirty="0"/>
              <a:t>融合全局和序列特征的多变量时间序列预测方法</a:t>
            </a:r>
            <a:br>
              <a:rPr lang="en-US" altLang="zh-CN" sz="3200" dirty="0"/>
            </a:br>
            <a:r>
              <a:rPr lang="zh-CN" altLang="en-US" dirty="0"/>
              <a:t>研究报告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660399" y="5533280"/>
            <a:ext cx="2822497" cy="276999"/>
          </a:xfrm>
        </p:spPr>
        <p:txBody>
          <a:bodyPr/>
          <a:lstStyle/>
          <a:p>
            <a:pPr lvl="0"/>
            <a:r>
              <a:rPr lang="zh-CN" altLang="en-US" dirty="0"/>
              <a:t>刘瑞 计算机技术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60399" y="5857101"/>
            <a:ext cx="2822497" cy="276999"/>
          </a:xfrm>
        </p:spPr>
        <p:txBody>
          <a:bodyPr/>
          <a:lstStyle/>
          <a:p>
            <a:pPr lvl="0"/>
            <a:r>
              <a:rPr lang="en-US" altLang="zh-CN" dirty="0"/>
              <a:t>92342208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745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B996C-1F54-ABA6-E977-2CADF6765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A65CDFB-4CEF-6D46-300C-AEBEE3984C9A}"/>
              </a:ext>
            </a:extLst>
          </p:cNvPr>
          <p:cNvGrpSpPr/>
          <p:nvPr/>
        </p:nvGrpSpPr>
        <p:grpSpPr>
          <a:xfrm>
            <a:off x="337056" y="1192432"/>
            <a:ext cx="11310126" cy="5372496"/>
            <a:chOff x="224240" y="1305248"/>
            <a:chExt cx="11310126" cy="5372496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86EFD00D-0BBD-C19D-2925-985C7D1F8E5C}"/>
                </a:ext>
              </a:extLst>
            </p:cNvPr>
            <p:cNvSpPr/>
            <p:nvPr/>
          </p:nvSpPr>
          <p:spPr>
            <a:xfrm>
              <a:off x="5723906" y="2707574"/>
              <a:ext cx="5144943" cy="2095995"/>
            </a:xfrm>
            <a:custGeom>
              <a:avLst/>
              <a:gdLst>
                <a:gd name="connsiteX0" fmla="*/ 343874 w 9545698"/>
                <a:gd name="connsiteY0" fmla="*/ 0 h 5323562"/>
                <a:gd name="connsiteX1" fmla="*/ 9201824 w 9545698"/>
                <a:gd name="connsiteY1" fmla="*/ 0 h 5323562"/>
                <a:gd name="connsiteX2" fmla="*/ 9545698 w 9545698"/>
                <a:gd name="connsiteY2" fmla="*/ 343874 h 5323562"/>
                <a:gd name="connsiteX3" fmla="*/ 9545698 w 9545698"/>
                <a:gd name="connsiteY3" fmla="*/ 5323562 h 5323562"/>
                <a:gd name="connsiteX4" fmla="*/ 0 w 9545698"/>
                <a:gd name="connsiteY4" fmla="*/ 5323562 h 5323562"/>
                <a:gd name="connsiteX5" fmla="*/ 0 w 9545698"/>
                <a:gd name="connsiteY5" fmla="*/ 343874 h 5323562"/>
                <a:gd name="connsiteX6" fmla="*/ 343874 w 9545698"/>
                <a:gd name="connsiteY6" fmla="*/ 0 h 53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45698" h="5323562">
                  <a:moveTo>
                    <a:pt x="343874" y="0"/>
                  </a:moveTo>
                  <a:lnTo>
                    <a:pt x="9201824" y="0"/>
                  </a:lnTo>
                  <a:cubicBezTo>
                    <a:pt x="9391740" y="0"/>
                    <a:pt x="9545698" y="153958"/>
                    <a:pt x="9545698" y="343874"/>
                  </a:cubicBezTo>
                  <a:lnTo>
                    <a:pt x="9545698" y="5323562"/>
                  </a:lnTo>
                  <a:lnTo>
                    <a:pt x="0" y="5323562"/>
                  </a:lnTo>
                  <a:lnTo>
                    <a:pt x="0" y="343874"/>
                  </a:lnTo>
                  <a:cubicBezTo>
                    <a:pt x="0" y="153958"/>
                    <a:pt x="153958" y="0"/>
                    <a:pt x="343874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7981C467-AB26-7AE5-1D7E-5AAEE4A22EFB}"/>
                </a:ext>
              </a:extLst>
            </p:cNvPr>
            <p:cNvSpPr/>
            <p:nvPr/>
          </p:nvSpPr>
          <p:spPr>
            <a:xfrm>
              <a:off x="224240" y="1732165"/>
              <a:ext cx="3340100" cy="4834890"/>
            </a:xfrm>
            <a:custGeom>
              <a:avLst/>
              <a:gdLst>
                <a:gd name="connsiteX0" fmla="*/ 194294 w 3340100"/>
                <a:gd name="connsiteY0" fmla="*/ 0 h 4834890"/>
                <a:gd name="connsiteX1" fmla="*/ 3145806 w 3340100"/>
                <a:gd name="connsiteY1" fmla="*/ 0 h 4834890"/>
                <a:gd name="connsiteX2" fmla="*/ 3340100 w 3340100"/>
                <a:gd name="connsiteY2" fmla="*/ 194294 h 4834890"/>
                <a:gd name="connsiteX3" fmla="*/ 3340100 w 3340100"/>
                <a:gd name="connsiteY3" fmla="*/ 4834890 h 4834890"/>
                <a:gd name="connsiteX4" fmla="*/ 0 w 3340100"/>
                <a:gd name="connsiteY4" fmla="*/ 4834890 h 4834890"/>
                <a:gd name="connsiteX5" fmla="*/ 0 w 3340100"/>
                <a:gd name="connsiteY5" fmla="*/ 194294 h 4834890"/>
                <a:gd name="connsiteX6" fmla="*/ 194294 w 3340100"/>
                <a:gd name="connsiteY6" fmla="*/ 0 h 48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0100" h="4834890">
                  <a:moveTo>
                    <a:pt x="194294" y="0"/>
                  </a:moveTo>
                  <a:lnTo>
                    <a:pt x="3145806" y="0"/>
                  </a:lnTo>
                  <a:cubicBezTo>
                    <a:pt x="3253112" y="0"/>
                    <a:pt x="3340100" y="86988"/>
                    <a:pt x="3340100" y="194294"/>
                  </a:cubicBezTo>
                  <a:lnTo>
                    <a:pt x="3340100" y="4834890"/>
                  </a:lnTo>
                  <a:lnTo>
                    <a:pt x="0" y="4834890"/>
                  </a:lnTo>
                  <a:lnTo>
                    <a:pt x="0" y="194294"/>
                  </a:lnTo>
                  <a:cubicBezTo>
                    <a:pt x="0" y="86988"/>
                    <a:pt x="86988" y="0"/>
                    <a:pt x="194294" y="0"/>
                  </a:cubicBezTo>
                  <a:close/>
                </a:path>
              </a:pathLst>
            </a:custGeom>
            <a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8809" r="-58809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12A9EC6-B5A5-41CE-2D8E-C154A1D61DE8}"/>
                </a:ext>
              </a:extLst>
            </p:cNvPr>
            <p:cNvGrpSpPr/>
            <p:nvPr/>
          </p:nvGrpSpPr>
          <p:grpSpPr>
            <a:xfrm>
              <a:off x="5002747" y="1305248"/>
              <a:ext cx="6531619" cy="5372496"/>
              <a:chOff x="5002747" y="1305248"/>
              <a:chExt cx="6531619" cy="5372496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DAB52FC-73B1-CF6C-7B35-EFF4E8DE67D2}"/>
                  </a:ext>
                </a:extLst>
              </p:cNvPr>
              <p:cNvSpPr txBox="1"/>
              <p:nvPr/>
            </p:nvSpPr>
            <p:spPr>
              <a:xfrm>
                <a:off x="5475688" y="1305248"/>
                <a:ext cx="6058678" cy="53724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marL="0" marR="0" lvl="0" indent="0" algn="just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lang="zh-CN" altLang="en-US" sz="2400" dirty="0"/>
                  <a:t>以长短期记忆网络（</a:t>
                </a:r>
                <a:r>
                  <a:rPr lang="en-US" altLang="zh-CN" sz="2400" dirty="0"/>
                  <a:t>Long Short-Term Memory networks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LSTM</a:t>
                </a:r>
                <a:r>
                  <a:rPr lang="zh-CN" altLang="en-US" sz="2400" dirty="0"/>
                  <a:t>）为代表的循环神经网络被广泛应 用于序列建模任务中，然而，将传统的 </a:t>
                </a:r>
                <a:r>
                  <a:rPr lang="en-US" altLang="zh-CN" sz="2400" dirty="0"/>
                  <a:t>LSTM </a:t>
                </a:r>
                <a:r>
                  <a:rPr lang="zh-CN" altLang="en-US" sz="2400" dirty="0"/>
                  <a:t>网络 应用于时间序列预测任务时，存在一些问题</a:t>
                </a:r>
                <a:r>
                  <a:rPr lang="en-US" altLang="zh-CN" sz="2400" dirty="0"/>
                  <a:t>. </a:t>
                </a:r>
                <a:r>
                  <a:rPr lang="zh-CN" altLang="en-US" sz="2400" dirty="0"/>
                  <a:t>当时间序列与协变量被输入到 </a:t>
                </a:r>
                <a:r>
                  <a:rPr lang="en-US" altLang="zh-CN" sz="2400" dirty="0"/>
                  <a:t>LSTM </a:t>
                </a:r>
                <a:r>
                  <a:rPr lang="zh-CN" altLang="en-US" sz="2400" dirty="0"/>
                  <a:t>单元后，每个时间 步的所有协变量信息都被混合在隐状态向量中</a:t>
                </a:r>
                <a:r>
                  <a:rPr lang="en-US" altLang="zh-CN" sz="2400" dirty="0"/>
                  <a:t>. </a:t>
                </a:r>
                <a:r>
                  <a:rPr lang="zh-CN" altLang="en-US" sz="2400" dirty="0"/>
                  <a:t>因 此，使用传统的 </a:t>
                </a:r>
                <a:r>
                  <a:rPr lang="en-US" altLang="zh-CN" sz="2400" dirty="0"/>
                  <a:t>LSTM </a:t>
                </a:r>
                <a:r>
                  <a:rPr lang="zh-CN" altLang="en-US" sz="2400" dirty="0"/>
                  <a:t>网络将无法得知每个时间步 的每个协变量对于预测结果的不同贡献，这极大地 削弱了模型的预测结果的可解释性</a:t>
                </a:r>
                <a:r>
                  <a:rPr lang="en-US" altLang="zh-CN" sz="2400" dirty="0"/>
                  <a:t>. </a:t>
                </a:r>
                <a:r>
                  <a:rPr lang="zh-CN" altLang="en-US" sz="2400" dirty="0"/>
                  <a:t>为此，本文改 用张量长短期记忆网络</a:t>
                </a:r>
                <a:r>
                  <a:rPr lang="en-US" altLang="zh-CN" sz="2400" dirty="0"/>
                  <a:t>.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589D4B1-55A4-4092-EDD2-012036B14B7C}"/>
                  </a:ext>
                </a:extLst>
              </p:cNvPr>
              <p:cNvSpPr txBox="1"/>
              <p:nvPr/>
            </p:nvSpPr>
            <p:spPr>
              <a:xfrm>
                <a:off x="5002747" y="1369493"/>
                <a:ext cx="48468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endParaRPr kumimoji="0" lang="en-US" sz="2400" b="1" i="0" u="none" strike="noStrike" kern="1200" cap="none" spc="0" normalizeH="0" baseline="0" noProof="0" dirty="0" err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" name="标题 12">
            <a:extLst>
              <a:ext uri="{FF2B5EF4-FFF2-40B4-BE49-F238E27FC236}">
                <a16:creationId xmlns:a16="http://schemas.microsoft.com/office/drawing/2014/main" id="{3495FB42-3434-8EA1-75B2-E79773A65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张量长期记忆网络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1BA44A-DBD0-63FA-0B08-5B9676932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0300"/>
            <a:ext cx="5588504" cy="5238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4797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970EF-B500-99B3-34BE-8FE1FCA79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DF14072-C6BB-008A-D89B-74D81B57A10E}"/>
              </a:ext>
            </a:extLst>
          </p:cNvPr>
          <p:cNvGrpSpPr/>
          <p:nvPr/>
        </p:nvGrpSpPr>
        <p:grpSpPr>
          <a:xfrm>
            <a:off x="337056" y="1256677"/>
            <a:ext cx="10644609" cy="5197562"/>
            <a:chOff x="224240" y="1369493"/>
            <a:chExt cx="10644609" cy="5197562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1B424A8E-7185-E520-7F31-09B516E00DA5}"/>
                </a:ext>
              </a:extLst>
            </p:cNvPr>
            <p:cNvSpPr/>
            <p:nvPr/>
          </p:nvSpPr>
          <p:spPr>
            <a:xfrm>
              <a:off x="5723906" y="2707574"/>
              <a:ext cx="5144943" cy="2095995"/>
            </a:xfrm>
            <a:custGeom>
              <a:avLst/>
              <a:gdLst>
                <a:gd name="connsiteX0" fmla="*/ 343874 w 9545698"/>
                <a:gd name="connsiteY0" fmla="*/ 0 h 5323562"/>
                <a:gd name="connsiteX1" fmla="*/ 9201824 w 9545698"/>
                <a:gd name="connsiteY1" fmla="*/ 0 h 5323562"/>
                <a:gd name="connsiteX2" fmla="*/ 9545698 w 9545698"/>
                <a:gd name="connsiteY2" fmla="*/ 343874 h 5323562"/>
                <a:gd name="connsiteX3" fmla="*/ 9545698 w 9545698"/>
                <a:gd name="connsiteY3" fmla="*/ 5323562 h 5323562"/>
                <a:gd name="connsiteX4" fmla="*/ 0 w 9545698"/>
                <a:gd name="connsiteY4" fmla="*/ 5323562 h 5323562"/>
                <a:gd name="connsiteX5" fmla="*/ 0 w 9545698"/>
                <a:gd name="connsiteY5" fmla="*/ 343874 h 5323562"/>
                <a:gd name="connsiteX6" fmla="*/ 343874 w 9545698"/>
                <a:gd name="connsiteY6" fmla="*/ 0 h 53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45698" h="5323562">
                  <a:moveTo>
                    <a:pt x="343874" y="0"/>
                  </a:moveTo>
                  <a:lnTo>
                    <a:pt x="9201824" y="0"/>
                  </a:lnTo>
                  <a:cubicBezTo>
                    <a:pt x="9391740" y="0"/>
                    <a:pt x="9545698" y="153958"/>
                    <a:pt x="9545698" y="343874"/>
                  </a:cubicBezTo>
                  <a:lnTo>
                    <a:pt x="9545698" y="5323562"/>
                  </a:lnTo>
                  <a:lnTo>
                    <a:pt x="0" y="5323562"/>
                  </a:lnTo>
                  <a:lnTo>
                    <a:pt x="0" y="343874"/>
                  </a:lnTo>
                  <a:cubicBezTo>
                    <a:pt x="0" y="153958"/>
                    <a:pt x="153958" y="0"/>
                    <a:pt x="343874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1DD42422-59FC-D968-5B23-0950487861E1}"/>
                </a:ext>
              </a:extLst>
            </p:cNvPr>
            <p:cNvSpPr/>
            <p:nvPr/>
          </p:nvSpPr>
          <p:spPr>
            <a:xfrm>
              <a:off x="224240" y="1732165"/>
              <a:ext cx="3340100" cy="4834890"/>
            </a:xfrm>
            <a:custGeom>
              <a:avLst/>
              <a:gdLst>
                <a:gd name="connsiteX0" fmla="*/ 194294 w 3340100"/>
                <a:gd name="connsiteY0" fmla="*/ 0 h 4834890"/>
                <a:gd name="connsiteX1" fmla="*/ 3145806 w 3340100"/>
                <a:gd name="connsiteY1" fmla="*/ 0 h 4834890"/>
                <a:gd name="connsiteX2" fmla="*/ 3340100 w 3340100"/>
                <a:gd name="connsiteY2" fmla="*/ 194294 h 4834890"/>
                <a:gd name="connsiteX3" fmla="*/ 3340100 w 3340100"/>
                <a:gd name="connsiteY3" fmla="*/ 4834890 h 4834890"/>
                <a:gd name="connsiteX4" fmla="*/ 0 w 3340100"/>
                <a:gd name="connsiteY4" fmla="*/ 4834890 h 4834890"/>
                <a:gd name="connsiteX5" fmla="*/ 0 w 3340100"/>
                <a:gd name="connsiteY5" fmla="*/ 194294 h 4834890"/>
                <a:gd name="connsiteX6" fmla="*/ 194294 w 3340100"/>
                <a:gd name="connsiteY6" fmla="*/ 0 h 48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0100" h="4834890">
                  <a:moveTo>
                    <a:pt x="194294" y="0"/>
                  </a:moveTo>
                  <a:lnTo>
                    <a:pt x="3145806" y="0"/>
                  </a:lnTo>
                  <a:cubicBezTo>
                    <a:pt x="3253112" y="0"/>
                    <a:pt x="3340100" y="86988"/>
                    <a:pt x="3340100" y="194294"/>
                  </a:cubicBezTo>
                  <a:lnTo>
                    <a:pt x="3340100" y="4834890"/>
                  </a:lnTo>
                  <a:lnTo>
                    <a:pt x="0" y="4834890"/>
                  </a:lnTo>
                  <a:lnTo>
                    <a:pt x="0" y="194294"/>
                  </a:lnTo>
                  <a:cubicBezTo>
                    <a:pt x="0" y="86988"/>
                    <a:pt x="86988" y="0"/>
                    <a:pt x="194294" y="0"/>
                  </a:cubicBezTo>
                  <a:close/>
                </a:path>
              </a:pathLst>
            </a:custGeom>
            <a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8809" r="-58809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DAB0ED6-B7C7-47C1-5F2D-EFBA7B0817C1}"/>
                </a:ext>
              </a:extLst>
            </p:cNvPr>
            <p:cNvGrpSpPr/>
            <p:nvPr/>
          </p:nvGrpSpPr>
          <p:grpSpPr>
            <a:xfrm>
              <a:off x="4368082" y="1369493"/>
              <a:ext cx="6417640" cy="3250374"/>
              <a:chOff x="4368082" y="1369493"/>
              <a:chExt cx="6417640" cy="3250374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F8BDD2B-7878-130A-7CB8-58580659AF7E}"/>
                  </a:ext>
                </a:extLst>
              </p:cNvPr>
              <p:cNvSpPr txBox="1"/>
              <p:nvPr/>
            </p:nvSpPr>
            <p:spPr>
              <a:xfrm>
                <a:off x="4368082" y="1906560"/>
                <a:ext cx="6417640" cy="27133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marL="0" marR="0" lvl="0" indent="0" algn="just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lang="zh-CN" altLang="en-US" sz="2400" dirty="0"/>
                  <a:t>在解码器部分使用了两种注意力机制，以充分 地利用历史序列信息和协变量信息</a:t>
                </a:r>
                <a:r>
                  <a:rPr lang="en-US" altLang="zh-CN" sz="2400" dirty="0"/>
                  <a:t>. </a:t>
                </a:r>
                <a:r>
                  <a:rPr lang="zh-CN" altLang="en-US" sz="2400" dirty="0"/>
                  <a:t>首先，使用时 序注意力机制来关注哪一个历史时间步对于未来的 第 </a:t>
                </a:r>
                <a:r>
                  <a:rPr lang="en-US" altLang="zh-CN" sz="2400" dirty="0"/>
                  <a:t>t </a:t>
                </a:r>
                <a:r>
                  <a:rPr lang="zh-CN" altLang="en-US" sz="2400" dirty="0"/>
                  <a:t>个时间步的预测最相关。同时，使用变量注意力机制以融合基于不同协 变量得到的不同预测值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75C3B46-4DCA-6C51-BEDC-20C302B3860B}"/>
                  </a:ext>
                </a:extLst>
              </p:cNvPr>
              <p:cNvSpPr txBox="1"/>
              <p:nvPr/>
            </p:nvSpPr>
            <p:spPr>
              <a:xfrm>
                <a:off x="5002747" y="1369493"/>
                <a:ext cx="48468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endParaRPr kumimoji="0" lang="en-US" sz="2400" b="1" i="0" u="none" strike="noStrike" kern="1200" cap="none" spc="0" normalizeH="0" baseline="0" noProof="0" dirty="0" err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" name="标题 12">
            <a:extLst>
              <a:ext uri="{FF2B5EF4-FFF2-40B4-BE49-F238E27FC236}">
                <a16:creationId xmlns:a16="http://schemas.microsoft.com/office/drawing/2014/main" id="{802A1813-0D09-C5D9-2093-1447D706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两种注意力机制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7655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5C77E-3D88-7257-E07E-78099CC7D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F66D331-9CEF-264F-DE0A-1A5368762CFB}"/>
              </a:ext>
            </a:extLst>
          </p:cNvPr>
          <p:cNvGrpSpPr/>
          <p:nvPr/>
        </p:nvGrpSpPr>
        <p:grpSpPr>
          <a:xfrm>
            <a:off x="225631" y="1256677"/>
            <a:ext cx="10756034" cy="3434076"/>
            <a:chOff x="112815" y="1369493"/>
            <a:chExt cx="10756034" cy="3434076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AC5C34FF-2D35-9A51-FB83-B3898E832E05}"/>
                </a:ext>
              </a:extLst>
            </p:cNvPr>
            <p:cNvSpPr/>
            <p:nvPr/>
          </p:nvSpPr>
          <p:spPr>
            <a:xfrm>
              <a:off x="5723906" y="2707574"/>
              <a:ext cx="5144943" cy="2095995"/>
            </a:xfrm>
            <a:custGeom>
              <a:avLst/>
              <a:gdLst>
                <a:gd name="connsiteX0" fmla="*/ 343874 w 9545698"/>
                <a:gd name="connsiteY0" fmla="*/ 0 h 5323562"/>
                <a:gd name="connsiteX1" fmla="*/ 9201824 w 9545698"/>
                <a:gd name="connsiteY1" fmla="*/ 0 h 5323562"/>
                <a:gd name="connsiteX2" fmla="*/ 9545698 w 9545698"/>
                <a:gd name="connsiteY2" fmla="*/ 343874 h 5323562"/>
                <a:gd name="connsiteX3" fmla="*/ 9545698 w 9545698"/>
                <a:gd name="connsiteY3" fmla="*/ 5323562 h 5323562"/>
                <a:gd name="connsiteX4" fmla="*/ 0 w 9545698"/>
                <a:gd name="connsiteY4" fmla="*/ 5323562 h 5323562"/>
                <a:gd name="connsiteX5" fmla="*/ 0 w 9545698"/>
                <a:gd name="connsiteY5" fmla="*/ 343874 h 5323562"/>
                <a:gd name="connsiteX6" fmla="*/ 343874 w 9545698"/>
                <a:gd name="connsiteY6" fmla="*/ 0 h 53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45698" h="5323562">
                  <a:moveTo>
                    <a:pt x="343874" y="0"/>
                  </a:moveTo>
                  <a:lnTo>
                    <a:pt x="9201824" y="0"/>
                  </a:lnTo>
                  <a:cubicBezTo>
                    <a:pt x="9391740" y="0"/>
                    <a:pt x="9545698" y="153958"/>
                    <a:pt x="9545698" y="343874"/>
                  </a:cubicBezTo>
                  <a:lnTo>
                    <a:pt x="9545698" y="5323562"/>
                  </a:lnTo>
                  <a:lnTo>
                    <a:pt x="0" y="5323562"/>
                  </a:lnTo>
                  <a:lnTo>
                    <a:pt x="0" y="343874"/>
                  </a:lnTo>
                  <a:cubicBezTo>
                    <a:pt x="0" y="153958"/>
                    <a:pt x="153958" y="0"/>
                    <a:pt x="343874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47F6E54-EC48-3145-05D1-235BEB3B31E9}"/>
                </a:ext>
              </a:extLst>
            </p:cNvPr>
            <p:cNvGrpSpPr/>
            <p:nvPr/>
          </p:nvGrpSpPr>
          <p:grpSpPr>
            <a:xfrm>
              <a:off x="112815" y="1369493"/>
              <a:ext cx="10756034" cy="494751"/>
              <a:chOff x="112815" y="1369493"/>
              <a:chExt cx="10756034" cy="494751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26FB78A-198A-26CC-6B54-9AFE8265C1CA}"/>
                  </a:ext>
                </a:extLst>
              </p:cNvPr>
              <p:cNvSpPr txBox="1"/>
              <p:nvPr/>
            </p:nvSpPr>
            <p:spPr>
              <a:xfrm>
                <a:off x="112815" y="1369493"/>
                <a:ext cx="10756034" cy="494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marL="0" marR="0" lvl="0" indent="0" algn="just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B19F5F8-52BF-D4B7-2C49-54AF59245578}"/>
                  </a:ext>
                </a:extLst>
              </p:cNvPr>
              <p:cNvSpPr txBox="1"/>
              <p:nvPr/>
            </p:nvSpPr>
            <p:spPr>
              <a:xfrm>
                <a:off x="5002747" y="1369493"/>
                <a:ext cx="48468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endParaRPr kumimoji="0" lang="en-US" sz="2400" b="1" i="0" u="none" strike="noStrike" kern="1200" cap="none" spc="0" normalizeH="0" baseline="0" noProof="0" dirty="0" err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" name="标题 12">
            <a:extLst>
              <a:ext uri="{FF2B5EF4-FFF2-40B4-BE49-F238E27FC236}">
                <a16:creationId xmlns:a16="http://schemas.microsoft.com/office/drawing/2014/main" id="{0342E627-5966-A84A-0CC8-F6ED0032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两种注意力机制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AD5A4E5-C0B9-A604-292C-FF956EB81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07" y="1028700"/>
            <a:ext cx="9737766" cy="5829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086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6673C-8CE2-2644-7E9E-71546EDC3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D084A46-FD26-2DAC-2B8D-059EE08DF37E}"/>
              </a:ext>
            </a:extLst>
          </p:cNvPr>
          <p:cNvGrpSpPr/>
          <p:nvPr/>
        </p:nvGrpSpPr>
        <p:grpSpPr>
          <a:xfrm>
            <a:off x="225631" y="1256677"/>
            <a:ext cx="10756034" cy="3434076"/>
            <a:chOff x="112815" y="1369493"/>
            <a:chExt cx="10756034" cy="3434076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FE3A7E8D-1CD2-C464-7342-013CA15D4031}"/>
                </a:ext>
              </a:extLst>
            </p:cNvPr>
            <p:cNvSpPr/>
            <p:nvPr/>
          </p:nvSpPr>
          <p:spPr>
            <a:xfrm>
              <a:off x="5723906" y="2707574"/>
              <a:ext cx="5144943" cy="2095995"/>
            </a:xfrm>
            <a:custGeom>
              <a:avLst/>
              <a:gdLst>
                <a:gd name="connsiteX0" fmla="*/ 343874 w 9545698"/>
                <a:gd name="connsiteY0" fmla="*/ 0 h 5323562"/>
                <a:gd name="connsiteX1" fmla="*/ 9201824 w 9545698"/>
                <a:gd name="connsiteY1" fmla="*/ 0 h 5323562"/>
                <a:gd name="connsiteX2" fmla="*/ 9545698 w 9545698"/>
                <a:gd name="connsiteY2" fmla="*/ 343874 h 5323562"/>
                <a:gd name="connsiteX3" fmla="*/ 9545698 w 9545698"/>
                <a:gd name="connsiteY3" fmla="*/ 5323562 h 5323562"/>
                <a:gd name="connsiteX4" fmla="*/ 0 w 9545698"/>
                <a:gd name="connsiteY4" fmla="*/ 5323562 h 5323562"/>
                <a:gd name="connsiteX5" fmla="*/ 0 w 9545698"/>
                <a:gd name="connsiteY5" fmla="*/ 343874 h 5323562"/>
                <a:gd name="connsiteX6" fmla="*/ 343874 w 9545698"/>
                <a:gd name="connsiteY6" fmla="*/ 0 h 53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45698" h="5323562">
                  <a:moveTo>
                    <a:pt x="343874" y="0"/>
                  </a:moveTo>
                  <a:lnTo>
                    <a:pt x="9201824" y="0"/>
                  </a:lnTo>
                  <a:cubicBezTo>
                    <a:pt x="9391740" y="0"/>
                    <a:pt x="9545698" y="153958"/>
                    <a:pt x="9545698" y="343874"/>
                  </a:cubicBezTo>
                  <a:lnTo>
                    <a:pt x="9545698" y="5323562"/>
                  </a:lnTo>
                  <a:lnTo>
                    <a:pt x="0" y="5323562"/>
                  </a:lnTo>
                  <a:lnTo>
                    <a:pt x="0" y="343874"/>
                  </a:lnTo>
                  <a:cubicBezTo>
                    <a:pt x="0" y="153958"/>
                    <a:pt x="153958" y="0"/>
                    <a:pt x="343874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D5EB60F-4C26-9476-C9F0-E86C82FBB832}"/>
                </a:ext>
              </a:extLst>
            </p:cNvPr>
            <p:cNvGrpSpPr/>
            <p:nvPr/>
          </p:nvGrpSpPr>
          <p:grpSpPr>
            <a:xfrm>
              <a:off x="112815" y="1369493"/>
              <a:ext cx="10756034" cy="494751"/>
              <a:chOff x="112815" y="1369493"/>
              <a:chExt cx="10756034" cy="494751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7195C51-0BE1-5E3A-6184-DF6E9C58BE3B}"/>
                  </a:ext>
                </a:extLst>
              </p:cNvPr>
              <p:cNvSpPr txBox="1"/>
              <p:nvPr/>
            </p:nvSpPr>
            <p:spPr>
              <a:xfrm>
                <a:off x="112815" y="1369493"/>
                <a:ext cx="10756034" cy="494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marL="0" marR="0" lvl="0" indent="0" algn="just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8C12C612-4899-5ACA-8A4D-09CEDEED8EF6}"/>
                  </a:ext>
                </a:extLst>
              </p:cNvPr>
              <p:cNvSpPr txBox="1"/>
              <p:nvPr/>
            </p:nvSpPr>
            <p:spPr>
              <a:xfrm>
                <a:off x="5002747" y="1369493"/>
                <a:ext cx="48468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endParaRPr kumimoji="0" lang="en-US" sz="2400" b="1" i="0" u="none" strike="noStrike" kern="1200" cap="none" spc="0" normalizeH="0" baseline="0" noProof="0" dirty="0" err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" name="标题 12">
            <a:extLst>
              <a:ext uri="{FF2B5EF4-FFF2-40B4-BE49-F238E27FC236}">
                <a16:creationId xmlns:a16="http://schemas.microsoft.com/office/drawing/2014/main" id="{D824A61E-B033-45AC-739E-06CB91B91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两种注意力机制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9A8BA65-35E4-E55E-08F7-4C41855CC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310" y="0"/>
            <a:ext cx="6885786" cy="6129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4735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FA8D7-6B52-20B9-4301-5263A40BD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8C85B7D-94D8-BA3B-2C1B-45A55DF7FA8A}"/>
              </a:ext>
            </a:extLst>
          </p:cNvPr>
          <p:cNvGrpSpPr/>
          <p:nvPr/>
        </p:nvGrpSpPr>
        <p:grpSpPr>
          <a:xfrm>
            <a:off x="337056" y="1256677"/>
            <a:ext cx="10644609" cy="5197562"/>
            <a:chOff x="224240" y="1369493"/>
            <a:chExt cx="10644609" cy="5197562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2486B66F-7B66-69B9-C31F-5D707159E776}"/>
                </a:ext>
              </a:extLst>
            </p:cNvPr>
            <p:cNvSpPr/>
            <p:nvPr/>
          </p:nvSpPr>
          <p:spPr>
            <a:xfrm>
              <a:off x="5723906" y="2707574"/>
              <a:ext cx="5144943" cy="2095995"/>
            </a:xfrm>
            <a:custGeom>
              <a:avLst/>
              <a:gdLst>
                <a:gd name="connsiteX0" fmla="*/ 343874 w 9545698"/>
                <a:gd name="connsiteY0" fmla="*/ 0 h 5323562"/>
                <a:gd name="connsiteX1" fmla="*/ 9201824 w 9545698"/>
                <a:gd name="connsiteY1" fmla="*/ 0 h 5323562"/>
                <a:gd name="connsiteX2" fmla="*/ 9545698 w 9545698"/>
                <a:gd name="connsiteY2" fmla="*/ 343874 h 5323562"/>
                <a:gd name="connsiteX3" fmla="*/ 9545698 w 9545698"/>
                <a:gd name="connsiteY3" fmla="*/ 5323562 h 5323562"/>
                <a:gd name="connsiteX4" fmla="*/ 0 w 9545698"/>
                <a:gd name="connsiteY4" fmla="*/ 5323562 h 5323562"/>
                <a:gd name="connsiteX5" fmla="*/ 0 w 9545698"/>
                <a:gd name="connsiteY5" fmla="*/ 343874 h 5323562"/>
                <a:gd name="connsiteX6" fmla="*/ 343874 w 9545698"/>
                <a:gd name="connsiteY6" fmla="*/ 0 h 53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45698" h="5323562">
                  <a:moveTo>
                    <a:pt x="343874" y="0"/>
                  </a:moveTo>
                  <a:lnTo>
                    <a:pt x="9201824" y="0"/>
                  </a:lnTo>
                  <a:cubicBezTo>
                    <a:pt x="9391740" y="0"/>
                    <a:pt x="9545698" y="153958"/>
                    <a:pt x="9545698" y="343874"/>
                  </a:cubicBezTo>
                  <a:lnTo>
                    <a:pt x="9545698" y="5323562"/>
                  </a:lnTo>
                  <a:lnTo>
                    <a:pt x="0" y="5323562"/>
                  </a:lnTo>
                  <a:lnTo>
                    <a:pt x="0" y="343874"/>
                  </a:lnTo>
                  <a:cubicBezTo>
                    <a:pt x="0" y="153958"/>
                    <a:pt x="153958" y="0"/>
                    <a:pt x="343874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68AB0949-BC27-62CF-EB67-16248893F732}"/>
                </a:ext>
              </a:extLst>
            </p:cNvPr>
            <p:cNvSpPr/>
            <p:nvPr/>
          </p:nvSpPr>
          <p:spPr>
            <a:xfrm>
              <a:off x="224240" y="1732165"/>
              <a:ext cx="3340100" cy="4834890"/>
            </a:xfrm>
            <a:custGeom>
              <a:avLst/>
              <a:gdLst>
                <a:gd name="connsiteX0" fmla="*/ 194294 w 3340100"/>
                <a:gd name="connsiteY0" fmla="*/ 0 h 4834890"/>
                <a:gd name="connsiteX1" fmla="*/ 3145806 w 3340100"/>
                <a:gd name="connsiteY1" fmla="*/ 0 h 4834890"/>
                <a:gd name="connsiteX2" fmla="*/ 3340100 w 3340100"/>
                <a:gd name="connsiteY2" fmla="*/ 194294 h 4834890"/>
                <a:gd name="connsiteX3" fmla="*/ 3340100 w 3340100"/>
                <a:gd name="connsiteY3" fmla="*/ 4834890 h 4834890"/>
                <a:gd name="connsiteX4" fmla="*/ 0 w 3340100"/>
                <a:gd name="connsiteY4" fmla="*/ 4834890 h 4834890"/>
                <a:gd name="connsiteX5" fmla="*/ 0 w 3340100"/>
                <a:gd name="connsiteY5" fmla="*/ 194294 h 4834890"/>
                <a:gd name="connsiteX6" fmla="*/ 194294 w 3340100"/>
                <a:gd name="connsiteY6" fmla="*/ 0 h 48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0100" h="4834890">
                  <a:moveTo>
                    <a:pt x="194294" y="0"/>
                  </a:moveTo>
                  <a:lnTo>
                    <a:pt x="3145806" y="0"/>
                  </a:lnTo>
                  <a:cubicBezTo>
                    <a:pt x="3253112" y="0"/>
                    <a:pt x="3340100" y="86988"/>
                    <a:pt x="3340100" y="194294"/>
                  </a:cubicBezTo>
                  <a:lnTo>
                    <a:pt x="3340100" y="4834890"/>
                  </a:lnTo>
                  <a:lnTo>
                    <a:pt x="0" y="4834890"/>
                  </a:lnTo>
                  <a:lnTo>
                    <a:pt x="0" y="194294"/>
                  </a:lnTo>
                  <a:cubicBezTo>
                    <a:pt x="0" y="86988"/>
                    <a:pt x="86988" y="0"/>
                    <a:pt x="194294" y="0"/>
                  </a:cubicBezTo>
                  <a:close/>
                </a:path>
              </a:pathLst>
            </a:custGeom>
            <a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8809" r="-58809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AFBF239-415D-E4EE-9430-7FB23E906BBE}"/>
                </a:ext>
              </a:extLst>
            </p:cNvPr>
            <p:cNvGrpSpPr/>
            <p:nvPr/>
          </p:nvGrpSpPr>
          <p:grpSpPr>
            <a:xfrm>
              <a:off x="4368082" y="1369493"/>
              <a:ext cx="6417640" cy="1031818"/>
              <a:chOff x="4368082" y="1369493"/>
              <a:chExt cx="6417640" cy="1031818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EB4166E-8BE2-244D-10FB-652EC8E85BE8}"/>
                  </a:ext>
                </a:extLst>
              </p:cNvPr>
              <p:cNvSpPr txBox="1"/>
              <p:nvPr/>
            </p:nvSpPr>
            <p:spPr>
              <a:xfrm>
                <a:off x="4368082" y="1906560"/>
                <a:ext cx="6417640" cy="4947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marL="0" marR="0" lvl="0" indent="0" algn="just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09EE8EAE-D83A-5809-7018-C5D0C278A996}"/>
                  </a:ext>
                </a:extLst>
              </p:cNvPr>
              <p:cNvSpPr txBox="1"/>
              <p:nvPr/>
            </p:nvSpPr>
            <p:spPr>
              <a:xfrm>
                <a:off x="5002747" y="1369493"/>
                <a:ext cx="48468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endParaRPr kumimoji="0" lang="en-US" sz="2400" b="1" i="0" u="none" strike="noStrike" kern="1200" cap="none" spc="0" normalizeH="0" baseline="0" noProof="0" dirty="0" err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" name="标题 12">
            <a:extLst>
              <a:ext uri="{FF2B5EF4-FFF2-40B4-BE49-F238E27FC236}">
                <a16:creationId xmlns:a16="http://schemas.microsoft.com/office/drawing/2014/main" id="{637C9AE9-DDA5-17AD-127F-640352FCB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趋势预测模块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FD541A-B53A-79FF-B3CA-83A2DEC61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9" y="1206190"/>
            <a:ext cx="10480035" cy="52480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61245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2755E-6EA5-EE48-3526-EE91A8FD7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56C4B02-E4A1-A33E-B9A9-568C6414E667}"/>
              </a:ext>
            </a:extLst>
          </p:cNvPr>
          <p:cNvGrpSpPr/>
          <p:nvPr/>
        </p:nvGrpSpPr>
        <p:grpSpPr>
          <a:xfrm>
            <a:off x="5588584" y="567908"/>
            <a:ext cx="6417640" cy="544476"/>
            <a:chOff x="3970259" y="1369493"/>
            <a:chExt cx="6417640" cy="54447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5220983-8203-374F-D7C9-CF807CA3D8B6}"/>
                </a:ext>
              </a:extLst>
            </p:cNvPr>
            <p:cNvSpPr txBox="1"/>
            <p:nvPr/>
          </p:nvSpPr>
          <p:spPr>
            <a:xfrm>
              <a:off x="3970259" y="1419218"/>
              <a:ext cx="6417640" cy="4947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spAutoFit/>
            </a:bodyPr>
            <a:lstStyle/>
            <a:p>
              <a:pPr marL="0" marR="0" lvl="0" indent="0" algn="just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A876FE9-19F6-79CD-AB8E-59BD8C1DEFC8}"/>
                </a:ext>
              </a:extLst>
            </p:cNvPr>
            <p:cNvSpPr txBox="1"/>
            <p:nvPr/>
          </p:nvSpPr>
          <p:spPr>
            <a:xfrm>
              <a:off x="5002747" y="1369493"/>
              <a:ext cx="484686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endParaRPr kumimoji="0" lang="en-US" sz="2400" b="1" i="0" u="none" strike="noStrike" kern="1200" cap="none" spc="0" normalizeH="0" baseline="0" noProof="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3" name="标题 12">
            <a:extLst>
              <a:ext uri="{FF2B5EF4-FFF2-40B4-BE49-F238E27FC236}">
                <a16:creationId xmlns:a16="http://schemas.microsoft.com/office/drawing/2014/main" id="{934F5A50-DA71-DAD6-6171-65B395B09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趋势预测模块</a:t>
            </a:r>
            <a:endParaRPr 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73B7214-BDE0-22B2-57A3-7E6FE124E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869" y="1532906"/>
            <a:ext cx="9285204" cy="39147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460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EE56-10D5-D520-AAF0-7692D2F94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3C8D5FEF-716B-D9C1-52A0-233A34C155B4}"/>
              </a:ext>
            </a:extLst>
          </p:cNvPr>
          <p:cNvGrpSpPr/>
          <p:nvPr/>
        </p:nvGrpSpPr>
        <p:grpSpPr>
          <a:xfrm>
            <a:off x="5588584" y="567908"/>
            <a:ext cx="6417640" cy="544476"/>
            <a:chOff x="3970259" y="1369493"/>
            <a:chExt cx="6417640" cy="54447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2CE6C64-9E75-8A0B-FF91-FBC4C6175793}"/>
                </a:ext>
              </a:extLst>
            </p:cNvPr>
            <p:cNvSpPr txBox="1"/>
            <p:nvPr/>
          </p:nvSpPr>
          <p:spPr>
            <a:xfrm>
              <a:off x="3970259" y="1419218"/>
              <a:ext cx="6417640" cy="4947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spAutoFit/>
            </a:bodyPr>
            <a:lstStyle/>
            <a:p>
              <a:pPr marL="0" marR="0" lvl="0" indent="0" algn="just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AEC0BF6-0C14-483E-A4B9-BA7AFB4D8A25}"/>
                </a:ext>
              </a:extLst>
            </p:cNvPr>
            <p:cNvSpPr txBox="1"/>
            <p:nvPr/>
          </p:nvSpPr>
          <p:spPr>
            <a:xfrm>
              <a:off x="5002747" y="1369493"/>
              <a:ext cx="484686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endParaRPr kumimoji="0" lang="en-US" sz="2400" b="1" i="0" u="none" strike="noStrike" kern="1200" cap="none" spc="0" normalizeH="0" baseline="0" noProof="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3" name="标题 12">
            <a:extLst>
              <a:ext uri="{FF2B5EF4-FFF2-40B4-BE49-F238E27FC236}">
                <a16:creationId xmlns:a16="http://schemas.microsoft.com/office/drawing/2014/main" id="{A818803E-E04D-ED83-79C5-EC646897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实验数据集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931D28-AED1-4E1A-20ED-EE066E35F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9" y="1162109"/>
            <a:ext cx="9886950" cy="2857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6850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00A52-8925-746B-E235-1EA2F0EC7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DB56B33-A3E1-0539-A67D-42A15FAA0913}"/>
              </a:ext>
            </a:extLst>
          </p:cNvPr>
          <p:cNvGrpSpPr/>
          <p:nvPr/>
        </p:nvGrpSpPr>
        <p:grpSpPr>
          <a:xfrm>
            <a:off x="5588584" y="567908"/>
            <a:ext cx="6417640" cy="544476"/>
            <a:chOff x="3970259" y="1369493"/>
            <a:chExt cx="6417640" cy="544476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B4B97BF-EC37-6409-DFD7-8AAA36615FA4}"/>
                </a:ext>
              </a:extLst>
            </p:cNvPr>
            <p:cNvSpPr txBox="1"/>
            <p:nvPr/>
          </p:nvSpPr>
          <p:spPr>
            <a:xfrm>
              <a:off x="3970259" y="1419218"/>
              <a:ext cx="6417640" cy="4947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spAutoFit/>
            </a:bodyPr>
            <a:lstStyle/>
            <a:p>
              <a:pPr marL="0" marR="0" lvl="0" indent="0" algn="just" defTabSz="91376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C21132F-F796-AC4E-007F-D7727F8FEBD6}"/>
                </a:ext>
              </a:extLst>
            </p:cNvPr>
            <p:cNvSpPr txBox="1"/>
            <p:nvPr/>
          </p:nvSpPr>
          <p:spPr>
            <a:xfrm>
              <a:off x="5002747" y="1369493"/>
              <a:ext cx="484686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endParaRPr kumimoji="0" lang="en-US" sz="2400" b="1" i="0" u="none" strike="noStrike" kern="1200" cap="none" spc="0" normalizeH="0" baseline="0" noProof="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3" name="标题 12">
            <a:extLst>
              <a:ext uri="{FF2B5EF4-FFF2-40B4-BE49-F238E27FC236}">
                <a16:creationId xmlns:a16="http://schemas.microsoft.com/office/drawing/2014/main" id="{9A2CD44A-C7AC-FD8E-1ED9-3147C792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协变量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848B31-E45E-4902-3CA5-6B3CA2969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74" y="1260825"/>
            <a:ext cx="9658350" cy="5286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003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53126" y="1089025"/>
            <a:ext cx="5406685" cy="2754016"/>
          </a:xfrm>
        </p:spPr>
        <p:txBody>
          <a:bodyPr/>
          <a:lstStyle/>
          <a:p>
            <a:pPr lvl="0"/>
            <a:r>
              <a:rPr lang="zh-CN" altLang="en-US" dirty="0"/>
              <a:t>谢谢观看！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8775700" y="5857100"/>
            <a:ext cx="2743200" cy="276999"/>
          </a:xfrm>
        </p:spPr>
        <p:txBody>
          <a:bodyPr/>
          <a:lstStyle/>
          <a:p>
            <a:pPr lvl="0"/>
            <a:r>
              <a:rPr lang="en-US"/>
              <a:t>Presenter name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660399" y="5857101"/>
            <a:ext cx="2822497" cy="276999"/>
          </a:xfrm>
        </p:spPr>
        <p:txBody>
          <a:bodyPr/>
          <a:lstStyle/>
          <a:p>
            <a:pPr lvl="0"/>
            <a:r>
              <a:rPr lang="en-US" altLang="zh-CN"/>
              <a:t>OfficePLUS.cn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120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69198" y="204187"/>
            <a:ext cx="4754839" cy="1267540"/>
          </a:xfrm>
        </p:spPr>
        <p:txBody>
          <a:bodyPr/>
          <a:lstStyle/>
          <a:p>
            <a:pPr lvl="0"/>
            <a:r>
              <a:rPr lang="en-US" altLang="zh-CN" dirty="0"/>
              <a:t>01.</a:t>
            </a:r>
            <a:r>
              <a:rPr lang="zh-CN" altLang="en-US" dirty="0"/>
              <a:t>介绍</a:t>
            </a:r>
            <a:endParaRPr 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"/>
          </p:nvPr>
        </p:nvSpPr>
        <p:spPr>
          <a:xfrm>
            <a:off x="6096001" y="947628"/>
            <a:ext cx="5726802" cy="5185977"/>
          </a:xfrm>
        </p:spPr>
        <p:txBody>
          <a:bodyPr>
            <a:normAutofit/>
          </a:bodyPr>
          <a:lstStyle/>
          <a:p>
            <a:pPr lvl="0"/>
            <a:r>
              <a:rPr lang="zh-CN" altLang="en-US" sz="1600" dirty="0"/>
              <a:t>时间序列（</a:t>
            </a:r>
            <a:r>
              <a:rPr lang="en-US" altLang="zh-CN" sz="1600" dirty="0"/>
              <a:t>Time Series</a:t>
            </a:r>
            <a:r>
              <a:rPr lang="zh-CN" altLang="en-US" sz="1600" dirty="0"/>
              <a:t>）是指一组按照时间先 后顺序排列的数据点序列，且一般情况下每个数据 点所在的时间步之间的间隔相同</a:t>
            </a:r>
            <a:r>
              <a:rPr lang="en-US" altLang="zh-CN" sz="1600" dirty="0"/>
              <a:t>. </a:t>
            </a:r>
            <a:r>
              <a:rPr lang="zh-CN" altLang="en-US" sz="1600" dirty="0"/>
              <a:t>在多变量时间序 列中，存在多个与时间相关的变量，每个时间步对 应多个变量值</a:t>
            </a:r>
            <a:r>
              <a:rPr lang="en-US" altLang="zh-CN" sz="1600" dirty="0"/>
              <a:t>. </a:t>
            </a:r>
          </a:p>
          <a:p>
            <a:pPr lvl="0"/>
            <a:r>
              <a:rPr lang="zh-CN" altLang="en-US" sz="1600" dirty="0"/>
              <a:t>时间序列在现实生活中具有广泛的用途，例如 经济金融、工业、气象、交通等领域每天都在产生 大量的时间序列数据</a:t>
            </a:r>
            <a:r>
              <a:rPr lang="en-US" altLang="zh-CN" sz="1600" dirty="0"/>
              <a:t>. </a:t>
            </a:r>
            <a:r>
              <a:rPr lang="zh-CN" altLang="en-US" sz="1600" dirty="0"/>
              <a:t>通过对这些时间序列的分析 和挖掘，可以发现蕴含在数据中的潜在规律，更清 晰地认识事物</a:t>
            </a:r>
            <a:r>
              <a:rPr lang="en-US" altLang="zh-CN" sz="1600" dirty="0"/>
              <a:t>. </a:t>
            </a:r>
            <a:r>
              <a:rPr lang="zh-CN" altLang="en-US" sz="1600" dirty="0"/>
              <a:t>时间序列预测任务是时间序列分析 领域的一个重要研究方向，通过对未来的预测，还 可以预估未来事物发展的趋势，从而为决策提供支 撑</a:t>
            </a:r>
            <a:r>
              <a:rPr lang="en-US" altLang="zh-CN" sz="1600" dirty="0"/>
              <a:t>. </a:t>
            </a:r>
            <a:r>
              <a:rPr lang="zh-CN" altLang="en-US" sz="1600" dirty="0"/>
              <a:t>同时，由于时间序列预测经常服务于决策的制 定，如果模型缺乏对预测结果的解释能力，决策者 可能就无法相信预测结果并以此为依据制定决策</a:t>
            </a:r>
            <a:r>
              <a:rPr lang="en-US" altLang="zh-CN" sz="1600" dirty="0"/>
              <a:t>. </a:t>
            </a: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4518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A9A32-161B-9607-D417-DC8D5ACA4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D1BD6AC-7AFC-7947-8F9C-14E96A193A03}"/>
              </a:ext>
            </a:extLst>
          </p:cNvPr>
          <p:cNvCxnSpPr>
            <a:cxnSpLocks/>
          </p:cNvCxnSpPr>
          <p:nvPr/>
        </p:nvCxnSpPr>
        <p:spPr>
          <a:xfrm>
            <a:off x="660400" y="0"/>
            <a:ext cx="0" cy="51898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98CC5299-2CBC-1ACB-0F6E-8725935EABCE}"/>
              </a:ext>
            </a:extLst>
          </p:cNvPr>
          <p:cNvGrpSpPr/>
          <p:nvPr/>
        </p:nvGrpSpPr>
        <p:grpSpPr>
          <a:xfrm>
            <a:off x="522517" y="0"/>
            <a:ext cx="10693918" cy="6801083"/>
            <a:chOff x="522517" y="0"/>
            <a:chExt cx="10693918" cy="680108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0F46E03-BC79-6F5E-17BD-5382E8182B87}"/>
                </a:ext>
              </a:extLst>
            </p:cNvPr>
            <p:cNvGrpSpPr/>
            <p:nvPr/>
          </p:nvGrpSpPr>
          <p:grpSpPr>
            <a:xfrm>
              <a:off x="7374371" y="0"/>
              <a:ext cx="3842064" cy="5112753"/>
              <a:chOff x="7374371" y="0"/>
              <a:chExt cx="3842064" cy="5112753"/>
            </a:xfrm>
          </p:grpSpPr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2C4CD1B7-3CD0-AB89-5C51-4C6A91AF3E1E}"/>
                  </a:ext>
                </a:extLst>
              </p:cNvPr>
              <p:cNvSpPr/>
              <p:nvPr/>
            </p:nvSpPr>
            <p:spPr>
              <a:xfrm>
                <a:off x="7374371" y="0"/>
                <a:ext cx="1708484" cy="2484853"/>
              </a:xfrm>
              <a:custGeom>
                <a:avLst/>
                <a:gdLst>
                  <a:gd name="connsiteX0" fmla="*/ 0 w 1708484"/>
                  <a:gd name="connsiteY0" fmla="*/ 0 h 2484853"/>
                  <a:gd name="connsiteX1" fmla="*/ 1708484 w 1708484"/>
                  <a:gd name="connsiteY1" fmla="*/ 0 h 2484853"/>
                  <a:gd name="connsiteX2" fmla="*/ 1708484 w 1708484"/>
                  <a:gd name="connsiteY2" fmla="*/ 2303754 h 2484853"/>
                  <a:gd name="connsiteX3" fmla="*/ 1527385 w 1708484"/>
                  <a:gd name="connsiteY3" fmla="*/ 2484853 h 2484853"/>
                  <a:gd name="connsiteX4" fmla="*/ 181099 w 1708484"/>
                  <a:gd name="connsiteY4" fmla="*/ 2484853 h 2484853"/>
                  <a:gd name="connsiteX5" fmla="*/ 0 w 1708484"/>
                  <a:gd name="connsiteY5" fmla="*/ 2303754 h 248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8484" h="2484853">
                    <a:moveTo>
                      <a:pt x="0" y="0"/>
                    </a:moveTo>
                    <a:lnTo>
                      <a:pt x="1708484" y="0"/>
                    </a:lnTo>
                    <a:lnTo>
                      <a:pt x="1708484" y="2303754"/>
                    </a:lnTo>
                    <a:cubicBezTo>
                      <a:pt x="1708484" y="2403772"/>
                      <a:pt x="1627403" y="2484853"/>
                      <a:pt x="1527385" y="2484853"/>
                    </a:cubicBezTo>
                    <a:lnTo>
                      <a:pt x="181099" y="2484853"/>
                    </a:lnTo>
                    <a:cubicBezTo>
                      <a:pt x="81081" y="2484853"/>
                      <a:pt x="0" y="2403772"/>
                      <a:pt x="0" y="2303754"/>
                    </a:cubicBezTo>
                    <a:close/>
                  </a:path>
                </a:pathLst>
              </a:custGeom>
              <a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59110" r="-59110"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47334B3C-7932-E157-A4D9-DD54BD612894}"/>
                  </a:ext>
                </a:extLst>
              </p:cNvPr>
              <p:cNvSpPr/>
              <p:nvPr/>
            </p:nvSpPr>
            <p:spPr>
              <a:xfrm>
                <a:off x="9507951" y="1028700"/>
                <a:ext cx="1708484" cy="4084053"/>
              </a:xfrm>
              <a:prstGeom prst="roundRect">
                <a:avLst>
                  <a:gd name="adj" fmla="val 10600"/>
                </a:avLst>
              </a:prstGeom>
              <a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13450" r="-113450"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2790C921-52B9-4B00-60C1-F5416EDC555B}"/>
                </a:ext>
              </a:extLst>
            </p:cNvPr>
            <p:cNvGrpSpPr/>
            <p:nvPr/>
          </p:nvGrpSpPr>
          <p:grpSpPr>
            <a:xfrm>
              <a:off x="522517" y="1290806"/>
              <a:ext cx="8051467" cy="3156505"/>
              <a:chOff x="522517" y="1290806"/>
              <a:chExt cx="8051467" cy="3156505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AA530DB-76B5-BDCE-C9DA-B5C8BBF5CDE8}"/>
                  </a:ext>
                </a:extLst>
              </p:cNvPr>
              <p:cNvSpPr txBox="1"/>
              <p:nvPr/>
            </p:nvSpPr>
            <p:spPr>
              <a:xfrm>
                <a:off x="522517" y="1290806"/>
                <a:ext cx="8051467" cy="31565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lang="zh-CN" altLang="en-US" sz="2400" dirty="0"/>
                  <a:t>针对时间序列预测问题，已有很多的研究工作</a:t>
                </a:r>
                <a:r>
                  <a:rPr lang="en-US" altLang="zh-CN" sz="2400" dirty="0"/>
                  <a:t>. </a:t>
                </a:r>
                <a:r>
                  <a:rPr lang="zh-CN" altLang="en-US" sz="2400" dirty="0"/>
                  <a:t>早期的研究工作主要关注统计学方法，如自回归模 型和指数平滑模型这些模型只能建模特征之 间的线性关系，限制了模型的预测精度</a:t>
                </a:r>
                <a:r>
                  <a:rPr lang="en-US" altLang="zh-CN" sz="2400" dirty="0"/>
                  <a:t>. </a:t>
                </a:r>
                <a:r>
                  <a:rPr lang="zh-CN" altLang="en-US" sz="2400" dirty="0"/>
                  <a:t>随着深度 学习在各领域的应用愈发广泛，深度学习模型可以 建模特征之间的非线性关系，具有更强的学习能力， 因此，基于深度学习的时间序列预测方法也受到了 很多关注</a:t>
                </a:r>
                <a:r>
                  <a:rPr lang="en-US" altLang="zh-CN" sz="2400" dirty="0"/>
                  <a:t>.</a:t>
                </a: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0996790-071C-3480-6E0F-4793F4C0B2A5}"/>
                  </a:ext>
                </a:extLst>
              </p:cNvPr>
              <p:cNvSpPr txBox="1"/>
              <p:nvPr/>
            </p:nvSpPr>
            <p:spPr>
              <a:xfrm>
                <a:off x="1236822" y="1290806"/>
                <a:ext cx="432660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endParaRPr kumimoji="0" lang="en-US" sz="2400" b="1" i="0" u="none" strike="noStrike" kern="1200" cap="none" spc="0" normalizeH="0" baseline="0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A4EF83EF-02B3-4572-337D-CAC2C007D034}"/>
                </a:ext>
              </a:extLst>
            </p:cNvPr>
            <p:cNvGrpSpPr/>
            <p:nvPr/>
          </p:nvGrpSpPr>
          <p:grpSpPr>
            <a:xfrm>
              <a:off x="1170342" y="4959291"/>
              <a:ext cx="1899541" cy="1841792"/>
              <a:chOff x="1170342" y="4959291"/>
              <a:chExt cx="1899541" cy="184179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628BF468-557F-4013-5714-7476BD4695DB}"/>
                  </a:ext>
                </a:extLst>
              </p:cNvPr>
              <p:cNvSpPr/>
              <p:nvPr/>
            </p:nvSpPr>
            <p:spPr>
              <a:xfrm rot="20254751">
                <a:off x="2164989" y="5925063"/>
                <a:ext cx="293483" cy="293483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E374248F-8B4B-E865-40B4-52535C5EA61B}"/>
                  </a:ext>
                </a:extLst>
              </p:cNvPr>
              <p:cNvSpPr/>
              <p:nvPr/>
            </p:nvSpPr>
            <p:spPr>
              <a:xfrm>
                <a:off x="1170342" y="4959291"/>
                <a:ext cx="1899541" cy="1841792"/>
              </a:xfrm>
              <a:custGeom>
                <a:avLst/>
                <a:gdLst>
                  <a:gd name="connsiteX0" fmla="*/ 8436 w 1899541"/>
                  <a:gd name="connsiteY0" fmla="*/ 0 h 1841792"/>
                  <a:gd name="connsiteX1" fmla="*/ 1789509 w 1899541"/>
                  <a:gd name="connsiteY1" fmla="*/ 333296 h 1841792"/>
                  <a:gd name="connsiteX2" fmla="*/ 1897217 w 1899541"/>
                  <a:gd name="connsiteY2" fmla="*/ 490595 h 1841792"/>
                  <a:gd name="connsiteX3" fmla="*/ 1644365 w 1899541"/>
                  <a:gd name="connsiteY3" fmla="*/ 1841792 h 1841792"/>
                  <a:gd name="connsiteX4" fmla="*/ 0 w 1899541"/>
                  <a:gd name="connsiteY4" fmla="*/ 1841792 h 1841792"/>
                  <a:gd name="connsiteX5" fmla="*/ 0 w 1899541"/>
                  <a:gd name="connsiteY5" fmla="*/ 120 h 1841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99541" h="1841792">
                    <a:moveTo>
                      <a:pt x="8436" y="0"/>
                    </a:moveTo>
                    <a:lnTo>
                      <a:pt x="1789509" y="333296"/>
                    </a:lnTo>
                    <a:cubicBezTo>
                      <a:pt x="1862689" y="346990"/>
                      <a:pt x="1910912" y="417416"/>
                      <a:pt x="1897217" y="490595"/>
                    </a:cubicBezTo>
                    <a:lnTo>
                      <a:pt x="1644365" y="1841792"/>
                    </a:lnTo>
                    <a:lnTo>
                      <a:pt x="0" y="1841792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7" name="标题 26">
            <a:extLst>
              <a:ext uri="{FF2B5EF4-FFF2-40B4-BE49-F238E27FC236}">
                <a16:creationId xmlns:a16="http://schemas.microsoft.com/office/drawing/2014/main" id="{99E92975-01F7-1038-5F16-ED36E9B2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01.</a:t>
            </a:r>
            <a:r>
              <a:rPr lang="zh-CN" altLang="en-US" dirty="0"/>
              <a:t>介绍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4570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59F6F68-3E4A-4DB5-B8CA-908DF3B46913}"/>
              </a:ext>
            </a:extLst>
          </p:cNvPr>
          <p:cNvCxnSpPr>
            <a:cxnSpLocks/>
          </p:cNvCxnSpPr>
          <p:nvPr/>
        </p:nvCxnSpPr>
        <p:spPr>
          <a:xfrm>
            <a:off x="660400" y="0"/>
            <a:ext cx="0" cy="51898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E9E725DD-D7F2-3685-7A0D-4F0C1946A833}"/>
              </a:ext>
            </a:extLst>
          </p:cNvPr>
          <p:cNvGrpSpPr/>
          <p:nvPr/>
        </p:nvGrpSpPr>
        <p:grpSpPr>
          <a:xfrm>
            <a:off x="750991" y="0"/>
            <a:ext cx="10465444" cy="7778896"/>
            <a:chOff x="750991" y="0"/>
            <a:chExt cx="10465444" cy="7778896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57BD2F6-A5AD-F859-B1FF-926BBBD2CA5C}"/>
                </a:ext>
              </a:extLst>
            </p:cNvPr>
            <p:cNvGrpSpPr/>
            <p:nvPr/>
          </p:nvGrpSpPr>
          <p:grpSpPr>
            <a:xfrm>
              <a:off x="7374371" y="0"/>
              <a:ext cx="3842064" cy="5112753"/>
              <a:chOff x="7374371" y="0"/>
              <a:chExt cx="3842064" cy="5112753"/>
            </a:xfrm>
          </p:grpSpPr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6F8A69E1-5B13-4BC2-A76A-0D3FB5720B4C}"/>
                  </a:ext>
                </a:extLst>
              </p:cNvPr>
              <p:cNvSpPr/>
              <p:nvPr/>
            </p:nvSpPr>
            <p:spPr>
              <a:xfrm>
                <a:off x="7374371" y="0"/>
                <a:ext cx="1708484" cy="2484853"/>
              </a:xfrm>
              <a:custGeom>
                <a:avLst/>
                <a:gdLst>
                  <a:gd name="connsiteX0" fmla="*/ 0 w 1708484"/>
                  <a:gd name="connsiteY0" fmla="*/ 0 h 2484853"/>
                  <a:gd name="connsiteX1" fmla="*/ 1708484 w 1708484"/>
                  <a:gd name="connsiteY1" fmla="*/ 0 h 2484853"/>
                  <a:gd name="connsiteX2" fmla="*/ 1708484 w 1708484"/>
                  <a:gd name="connsiteY2" fmla="*/ 2303754 h 2484853"/>
                  <a:gd name="connsiteX3" fmla="*/ 1527385 w 1708484"/>
                  <a:gd name="connsiteY3" fmla="*/ 2484853 h 2484853"/>
                  <a:gd name="connsiteX4" fmla="*/ 181099 w 1708484"/>
                  <a:gd name="connsiteY4" fmla="*/ 2484853 h 2484853"/>
                  <a:gd name="connsiteX5" fmla="*/ 0 w 1708484"/>
                  <a:gd name="connsiteY5" fmla="*/ 2303754 h 248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8484" h="2484853">
                    <a:moveTo>
                      <a:pt x="0" y="0"/>
                    </a:moveTo>
                    <a:lnTo>
                      <a:pt x="1708484" y="0"/>
                    </a:lnTo>
                    <a:lnTo>
                      <a:pt x="1708484" y="2303754"/>
                    </a:lnTo>
                    <a:cubicBezTo>
                      <a:pt x="1708484" y="2403772"/>
                      <a:pt x="1627403" y="2484853"/>
                      <a:pt x="1527385" y="2484853"/>
                    </a:cubicBezTo>
                    <a:lnTo>
                      <a:pt x="181099" y="2484853"/>
                    </a:lnTo>
                    <a:cubicBezTo>
                      <a:pt x="81081" y="2484853"/>
                      <a:pt x="0" y="2403772"/>
                      <a:pt x="0" y="2303754"/>
                    </a:cubicBezTo>
                    <a:close/>
                  </a:path>
                </a:pathLst>
              </a:custGeom>
              <a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59110" r="-59110"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B07CC561-1254-4892-9D20-45C688E8F219}"/>
                  </a:ext>
                </a:extLst>
              </p:cNvPr>
              <p:cNvSpPr/>
              <p:nvPr/>
            </p:nvSpPr>
            <p:spPr>
              <a:xfrm>
                <a:off x="9507951" y="1028700"/>
                <a:ext cx="1708484" cy="4084053"/>
              </a:xfrm>
              <a:prstGeom prst="roundRect">
                <a:avLst>
                  <a:gd name="adj" fmla="val 10600"/>
                </a:avLst>
              </a:prstGeom>
              <a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13450" r="-113450"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198AC07-7578-5620-40AF-29117AA5CD15}"/>
                </a:ext>
              </a:extLst>
            </p:cNvPr>
            <p:cNvGrpSpPr/>
            <p:nvPr/>
          </p:nvGrpSpPr>
          <p:grpSpPr>
            <a:xfrm>
              <a:off x="750991" y="1290807"/>
              <a:ext cx="7824519" cy="4609804"/>
              <a:chOff x="750991" y="1290807"/>
              <a:chExt cx="7824519" cy="4609804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6048613-A0A4-4927-A396-D56F67D0BE87}"/>
                  </a:ext>
                </a:extLst>
              </p:cNvPr>
              <p:cNvSpPr txBox="1"/>
              <p:nvPr/>
            </p:nvSpPr>
            <p:spPr>
              <a:xfrm>
                <a:off x="750991" y="2516095"/>
                <a:ext cx="7824519" cy="33845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r>
                  <a:rPr lang="zh-CN" altLang="en-US" sz="2000" dirty="0"/>
                  <a:t>时间序列在现实生活中具有广泛的用途，使用时间序列预测模型能够预估序列的未来变化趋势，为决策 提供支撑</a:t>
                </a:r>
                <a:r>
                  <a:rPr lang="en-US" altLang="zh-CN" sz="2000" dirty="0"/>
                  <a:t>. </a:t>
                </a:r>
                <a:r>
                  <a:rPr lang="zh-CN" altLang="en-US" sz="2000" dirty="0"/>
                  <a:t>对于多变量时间序列的预测研究，已经提出了很多模型，但已有方法存在如下问题：不能同时考虑时间序列本身和协变量的信息；忽略了多变量时间序列中的全局信息；不能对预测结果进行解释</a:t>
                </a:r>
                <a:r>
                  <a:rPr lang="en-US" altLang="zh-CN" sz="2000" dirty="0"/>
                  <a:t>. </a:t>
                </a:r>
                <a:r>
                  <a:rPr lang="zh-CN" altLang="en-US" sz="2000" dirty="0"/>
                  <a:t>针对这些问题， 本文提出了一个基于深度学习的多变量时间序列预测模型 </a:t>
                </a:r>
                <a:r>
                  <a:rPr lang="en-US" altLang="zh-CN" sz="2000" dirty="0"/>
                  <a:t>TEDGER</a:t>
                </a:r>
                <a:r>
                  <a:rPr lang="zh-CN" altLang="en-US" sz="2000" dirty="0"/>
                  <a:t>，可以提取隐藏在单个时间序列中的序列模式 和隐藏在多变量时间序列中的全局特征，并将序列模式和全局特征进行融合，通过残差预测的方式实现时间序列的预测</a:t>
                </a:r>
                <a:r>
                  <a:rPr lang="en-US" altLang="zh-CN" sz="2000" dirty="0"/>
                  <a:t>. 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1AB3C82-2387-4474-BE80-04D64C2D0537}"/>
                  </a:ext>
                </a:extLst>
              </p:cNvPr>
              <p:cNvSpPr txBox="1"/>
              <p:nvPr/>
            </p:nvSpPr>
            <p:spPr>
              <a:xfrm>
                <a:off x="1254635" y="1290807"/>
                <a:ext cx="432660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endParaRPr kumimoji="0" lang="en-US" sz="2400" b="1" i="0" u="none" strike="noStrike" kern="1200" cap="none" spc="0" normalizeH="0" baseline="0" noProof="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0859ACE0-304D-4E7F-813D-498623F56E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184" y="2080845"/>
                <a:ext cx="808892" cy="0"/>
              </a:xfrm>
              <a:prstGeom prst="line">
                <a:avLst/>
              </a:prstGeom>
              <a:ln w="698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FD6E345E-3A9D-4DDB-BF89-CA8349A606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1877" y="2080845"/>
                <a:ext cx="2321169" cy="0"/>
              </a:xfrm>
              <a:prstGeom prst="line">
                <a:avLst/>
              </a:prstGeom>
              <a:ln w="698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CCE4BD9-2F4A-77E9-0123-FF68096F4A20}"/>
                </a:ext>
              </a:extLst>
            </p:cNvPr>
            <p:cNvGrpSpPr/>
            <p:nvPr/>
          </p:nvGrpSpPr>
          <p:grpSpPr>
            <a:xfrm>
              <a:off x="2128030" y="5925063"/>
              <a:ext cx="1899541" cy="1853833"/>
              <a:chOff x="2128030" y="5925063"/>
              <a:chExt cx="1899541" cy="1853833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330B241D-1B3A-4FE2-BEFB-DF556EC4AFF8}"/>
                  </a:ext>
                </a:extLst>
              </p:cNvPr>
              <p:cNvSpPr/>
              <p:nvPr/>
            </p:nvSpPr>
            <p:spPr>
              <a:xfrm rot="20254751">
                <a:off x="2164989" y="5925063"/>
                <a:ext cx="293483" cy="293483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F898EB5E-E19C-4BD3-8F8C-BBFB059B1F25}"/>
                  </a:ext>
                </a:extLst>
              </p:cNvPr>
              <p:cNvSpPr/>
              <p:nvPr/>
            </p:nvSpPr>
            <p:spPr>
              <a:xfrm>
                <a:off x="2128030" y="5937104"/>
                <a:ext cx="1899541" cy="1841792"/>
              </a:xfrm>
              <a:custGeom>
                <a:avLst/>
                <a:gdLst>
                  <a:gd name="connsiteX0" fmla="*/ 8436 w 1899541"/>
                  <a:gd name="connsiteY0" fmla="*/ 0 h 1841792"/>
                  <a:gd name="connsiteX1" fmla="*/ 1789509 w 1899541"/>
                  <a:gd name="connsiteY1" fmla="*/ 333296 h 1841792"/>
                  <a:gd name="connsiteX2" fmla="*/ 1897217 w 1899541"/>
                  <a:gd name="connsiteY2" fmla="*/ 490595 h 1841792"/>
                  <a:gd name="connsiteX3" fmla="*/ 1644365 w 1899541"/>
                  <a:gd name="connsiteY3" fmla="*/ 1841792 h 1841792"/>
                  <a:gd name="connsiteX4" fmla="*/ 0 w 1899541"/>
                  <a:gd name="connsiteY4" fmla="*/ 1841792 h 1841792"/>
                  <a:gd name="connsiteX5" fmla="*/ 0 w 1899541"/>
                  <a:gd name="connsiteY5" fmla="*/ 120 h 1841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99541" h="1841792">
                    <a:moveTo>
                      <a:pt x="8436" y="0"/>
                    </a:moveTo>
                    <a:lnTo>
                      <a:pt x="1789509" y="333296"/>
                    </a:lnTo>
                    <a:cubicBezTo>
                      <a:pt x="1862689" y="346990"/>
                      <a:pt x="1910912" y="417416"/>
                      <a:pt x="1897217" y="490595"/>
                    </a:cubicBezTo>
                    <a:lnTo>
                      <a:pt x="1644365" y="1841792"/>
                    </a:lnTo>
                    <a:lnTo>
                      <a:pt x="0" y="1841792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02.</a:t>
            </a:r>
            <a:r>
              <a:rPr lang="zh-CN" altLang="en-US" dirty="0"/>
              <a:t>算法介绍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7734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37056" y="1256677"/>
            <a:ext cx="10644609" cy="5197562"/>
            <a:chOff x="224240" y="1369493"/>
            <a:chExt cx="10644609" cy="5197562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0E45C3FA-5A1C-4974-AC43-CB96D44A23D4}"/>
                </a:ext>
              </a:extLst>
            </p:cNvPr>
            <p:cNvSpPr/>
            <p:nvPr/>
          </p:nvSpPr>
          <p:spPr>
            <a:xfrm>
              <a:off x="5723906" y="2707574"/>
              <a:ext cx="5144943" cy="2095995"/>
            </a:xfrm>
            <a:custGeom>
              <a:avLst/>
              <a:gdLst>
                <a:gd name="connsiteX0" fmla="*/ 343874 w 9545698"/>
                <a:gd name="connsiteY0" fmla="*/ 0 h 5323562"/>
                <a:gd name="connsiteX1" fmla="*/ 9201824 w 9545698"/>
                <a:gd name="connsiteY1" fmla="*/ 0 h 5323562"/>
                <a:gd name="connsiteX2" fmla="*/ 9545698 w 9545698"/>
                <a:gd name="connsiteY2" fmla="*/ 343874 h 5323562"/>
                <a:gd name="connsiteX3" fmla="*/ 9545698 w 9545698"/>
                <a:gd name="connsiteY3" fmla="*/ 5323562 h 5323562"/>
                <a:gd name="connsiteX4" fmla="*/ 0 w 9545698"/>
                <a:gd name="connsiteY4" fmla="*/ 5323562 h 5323562"/>
                <a:gd name="connsiteX5" fmla="*/ 0 w 9545698"/>
                <a:gd name="connsiteY5" fmla="*/ 343874 h 5323562"/>
                <a:gd name="connsiteX6" fmla="*/ 343874 w 9545698"/>
                <a:gd name="connsiteY6" fmla="*/ 0 h 53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45698" h="5323562">
                  <a:moveTo>
                    <a:pt x="343874" y="0"/>
                  </a:moveTo>
                  <a:lnTo>
                    <a:pt x="9201824" y="0"/>
                  </a:lnTo>
                  <a:cubicBezTo>
                    <a:pt x="9391740" y="0"/>
                    <a:pt x="9545698" y="153958"/>
                    <a:pt x="9545698" y="343874"/>
                  </a:cubicBezTo>
                  <a:lnTo>
                    <a:pt x="9545698" y="5323562"/>
                  </a:lnTo>
                  <a:lnTo>
                    <a:pt x="0" y="5323562"/>
                  </a:lnTo>
                  <a:lnTo>
                    <a:pt x="0" y="343874"/>
                  </a:lnTo>
                  <a:cubicBezTo>
                    <a:pt x="0" y="153958"/>
                    <a:pt x="153958" y="0"/>
                    <a:pt x="343874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3587937-F11A-47AD-9C8F-689C2D9858D9}"/>
                </a:ext>
              </a:extLst>
            </p:cNvPr>
            <p:cNvSpPr/>
            <p:nvPr/>
          </p:nvSpPr>
          <p:spPr>
            <a:xfrm>
              <a:off x="224240" y="1732165"/>
              <a:ext cx="3340100" cy="4834890"/>
            </a:xfrm>
            <a:custGeom>
              <a:avLst/>
              <a:gdLst>
                <a:gd name="connsiteX0" fmla="*/ 194294 w 3340100"/>
                <a:gd name="connsiteY0" fmla="*/ 0 h 4834890"/>
                <a:gd name="connsiteX1" fmla="*/ 3145806 w 3340100"/>
                <a:gd name="connsiteY1" fmla="*/ 0 h 4834890"/>
                <a:gd name="connsiteX2" fmla="*/ 3340100 w 3340100"/>
                <a:gd name="connsiteY2" fmla="*/ 194294 h 4834890"/>
                <a:gd name="connsiteX3" fmla="*/ 3340100 w 3340100"/>
                <a:gd name="connsiteY3" fmla="*/ 4834890 h 4834890"/>
                <a:gd name="connsiteX4" fmla="*/ 0 w 3340100"/>
                <a:gd name="connsiteY4" fmla="*/ 4834890 h 4834890"/>
                <a:gd name="connsiteX5" fmla="*/ 0 w 3340100"/>
                <a:gd name="connsiteY5" fmla="*/ 194294 h 4834890"/>
                <a:gd name="connsiteX6" fmla="*/ 194294 w 3340100"/>
                <a:gd name="connsiteY6" fmla="*/ 0 h 48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0100" h="4834890">
                  <a:moveTo>
                    <a:pt x="194294" y="0"/>
                  </a:moveTo>
                  <a:lnTo>
                    <a:pt x="3145806" y="0"/>
                  </a:lnTo>
                  <a:cubicBezTo>
                    <a:pt x="3253112" y="0"/>
                    <a:pt x="3340100" y="86988"/>
                    <a:pt x="3340100" y="194294"/>
                  </a:cubicBezTo>
                  <a:lnTo>
                    <a:pt x="3340100" y="4834890"/>
                  </a:lnTo>
                  <a:lnTo>
                    <a:pt x="0" y="4834890"/>
                  </a:lnTo>
                  <a:lnTo>
                    <a:pt x="0" y="194294"/>
                  </a:lnTo>
                  <a:cubicBezTo>
                    <a:pt x="0" y="86988"/>
                    <a:pt x="86988" y="0"/>
                    <a:pt x="194294" y="0"/>
                  </a:cubicBezTo>
                  <a:close/>
                </a:path>
              </a:pathLst>
            </a:custGeom>
            <a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8809" r="-58809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C424218D-DEA5-466E-9FAD-9B30B9B699F2}"/>
                </a:ext>
              </a:extLst>
            </p:cNvPr>
            <p:cNvGrpSpPr/>
            <p:nvPr/>
          </p:nvGrpSpPr>
          <p:grpSpPr>
            <a:xfrm>
              <a:off x="4031673" y="1369493"/>
              <a:ext cx="6417640" cy="4787911"/>
              <a:chOff x="4031673" y="1369493"/>
              <a:chExt cx="6417640" cy="4787911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CB4012C-D3D5-4FC5-BE83-2643F3D11C72}"/>
                  </a:ext>
                </a:extLst>
              </p:cNvPr>
              <p:cNvSpPr txBox="1"/>
              <p:nvPr/>
            </p:nvSpPr>
            <p:spPr>
              <a:xfrm>
                <a:off x="4031673" y="2034224"/>
                <a:ext cx="6417640" cy="4123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marL="0" marR="0" lvl="0" indent="0" algn="just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lang="zh-CN" altLang="en-US" sz="2000" dirty="0"/>
                  <a:t>提出了一种基于深度学习的多变量时间序 列预测模型 </a:t>
                </a:r>
                <a:r>
                  <a:rPr lang="en-US" altLang="zh-CN" sz="2000" dirty="0"/>
                  <a:t>TEDGER (Tensorized recurrent encoder-decoder framework with global patterns and residual forecasting). </a:t>
                </a:r>
                <a:r>
                  <a:rPr lang="zh-CN" altLang="en-US" sz="2000" dirty="0"/>
                  <a:t>该模型使用一个基于张量化长短期记忆网络的深度循环编码器</a:t>
                </a:r>
                <a:r>
                  <a:rPr lang="en-US" altLang="zh-CN" sz="2000" dirty="0"/>
                  <a:t>-</a:t>
                </a:r>
                <a:r>
                  <a:rPr lang="zh-CN" altLang="en-US" sz="2000" dirty="0"/>
                  <a:t>解码器框架，解码器使用两种注意力机制，为预测结果提供解释性依据</a:t>
                </a:r>
                <a:r>
                  <a:rPr lang="en-US" altLang="zh-CN" sz="2000" dirty="0"/>
                  <a:t>. </a:t>
                </a:r>
                <a:r>
                  <a:rPr lang="zh-CN" altLang="en-US" sz="2000" dirty="0"/>
                  <a:t>利用基于时序正则化的矩阵分解方法来提取跨序列的全局特征，用来编码隐藏在序列和协变量中的局部规律</a:t>
                </a:r>
                <a:r>
                  <a:rPr lang="en-US" altLang="zh-CN" sz="2000" dirty="0"/>
                  <a:t>. </a:t>
                </a:r>
                <a:r>
                  <a:rPr lang="zh-CN" altLang="en-US" sz="2000" dirty="0"/>
                  <a:t>同时，通过两种权重计算方法将全局 特征重新组合成新的趋势序列，并将其作为未来预测的基准，在此基础上进行残差预测，以进一步提 高预测精度</a:t>
                </a:r>
                <a:r>
                  <a:rPr lang="en-US" altLang="zh-CN" sz="2000" dirty="0"/>
                  <a:t>.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4CD569C-B6A7-4495-857B-FCCC7F4B1A6C}"/>
                  </a:ext>
                </a:extLst>
              </p:cNvPr>
              <p:cNvSpPr txBox="1"/>
              <p:nvPr/>
            </p:nvSpPr>
            <p:spPr>
              <a:xfrm>
                <a:off x="5002747" y="1369493"/>
                <a:ext cx="48468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endParaRPr kumimoji="0" lang="en-US" sz="2400" b="1" i="0" u="none" strike="noStrike" kern="1200" cap="none" spc="0" normalizeH="0" baseline="0" noProof="0" dirty="0" err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TEDGER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1500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45A18-0B3C-4D9E-F932-8697F1997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C735CEC-87B9-A41F-02F1-6F9A52B3A32F}"/>
              </a:ext>
            </a:extLst>
          </p:cNvPr>
          <p:cNvCxnSpPr>
            <a:cxnSpLocks/>
          </p:cNvCxnSpPr>
          <p:nvPr/>
        </p:nvCxnSpPr>
        <p:spPr>
          <a:xfrm>
            <a:off x="660400" y="0"/>
            <a:ext cx="0" cy="51898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DA890DE2-9087-1515-5D3F-40C3DD7A29C5}"/>
              </a:ext>
            </a:extLst>
          </p:cNvPr>
          <p:cNvGrpSpPr/>
          <p:nvPr/>
        </p:nvGrpSpPr>
        <p:grpSpPr>
          <a:xfrm>
            <a:off x="433452" y="0"/>
            <a:ext cx="10782983" cy="6801083"/>
            <a:chOff x="433452" y="0"/>
            <a:chExt cx="10782983" cy="6801083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37A8043-0484-FFC6-8655-9FDE9E5341EC}"/>
                </a:ext>
              </a:extLst>
            </p:cNvPr>
            <p:cNvGrpSpPr/>
            <p:nvPr/>
          </p:nvGrpSpPr>
          <p:grpSpPr>
            <a:xfrm>
              <a:off x="7374371" y="0"/>
              <a:ext cx="3842064" cy="5112753"/>
              <a:chOff x="7374371" y="0"/>
              <a:chExt cx="3842064" cy="5112753"/>
            </a:xfrm>
          </p:grpSpPr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A14F2B11-55AB-C544-97FE-C308A534434D}"/>
                  </a:ext>
                </a:extLst>
              </p:cNvPr>
              <p:cNvSpPr/>
              <p:nvPr/>
            </p:nvSpPr>
            <p:spPr>
              <a:xfrm>
                <a:off x="7374371" y="0"/>
                <a:ext cx="1708484" cy="2484853"/>
              </a:xfrm>
              <a:custGeom>
                <a:avLst/>
                <a:gdLst>
                  <a:gd name="connsiteX0" fmla="*/ 0 w 1708484"/>
                  <a:gd name="connsiteY0" fmla="*/ 0 h 2484853"/>
                  <a:gd name="connsiteX1" fmla="*/ 1708484 w 1708484"/>
                  <a:gd name="connsiteY1" fmla="*/ 0 h 2484853"/>
                  <a:gd name="connsiteX2" fmla="*/ 1708484 w 1708484"/>
                  <a:gd name="connsiteY2" fmla="*/ 2303754 h 2484853"/>
                  <a:gd name="connsiteX3" fmla="*/ 1527385 w 1708484"/>
                  <a:gd name="connsiteY3" fmla="*/ 2484853 h 2484853"/>
                  <a:gd name="connsiteX4" fmla="*/ 181099 w 1708484"/>
                  <a:gd name="connsiteY4" fmla="*/ 2484853 h 2484853"/>
                  <a:gd name="connsiteX5" fmla="*/ 0 w 1708484"/>
                  <a:gd name="connsiteY5" fmla="*/ 2303754 h 248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8484" h="2484853">
                    <a:moveTo>
                      <a:pt x="0" y="0"/>
                    </a:moveTo>
                    <a:lnTo>
                      <a:pt x="1708484" y="0"/>
                    </a:lnTo>
                    <a:lnTo>
                      <a:pt x="1708484" y="2303754"/>
                    </a:lnTo>
                    <a:cubicBezTo>
                      <a:pt x="1708484" y="2403772"/>
                      <a:pt x="1627403" y="2484853"/>
                      <a:pt x="1527385" y="2484853"/>
                    </a:cubicBezTo>
                    <a:lnTo>
                      <a:pt x="181099" y="2484853"/>
                    </a:lnTo>
                    <a:cubicBezTo>
                      <a:pt x="81081" y="2484853"/>
                      <a:pt x="0" y="2403772"/>
                      <a:pt x="0" y="2303754"/>
                    </a:cubicBezTo>
                    <a:close/>
                  </a:path>
                </a:pathLst>
              </a:custGeom>
              <a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59110" r="-59110"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4FE37E5C-2485-B7B0-59D9-B7A9471B17CD}"/>
                  </a:ext>
                </a:extLst>
              </p:cNvPr>
              <p:cNvSpPr/>
              <p:nvPr/>
            </p:nvSpPr>
            <p:spPr>
              <a:xfrm>
                <a:off x="9507951" y="1028700"/>
                <a:ext cx="1708484" cy="4084053"/>
              </a:xfrm>
              <a:prstGeom prst="roundRect">
                <a:avLst>
                  <a:gd name="adj" fmla="val 10600"/>
                </a:avLst>
              </a:prstGeom>
              <a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 l="-113450" r="-113450"/>
                </a:stretch>
              </a:blipFill>
              <a:ln w="38100">
                <a:noFill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75E99F42-00B0-ED35-1FB2-B33F9CC1273A}"/>
                </a:ext>
              </a:extLst>
            </p:cNvPr>
            <p:cNvGrpSpPr/>
            <p:nvPr/>
          </p:nvGrpSpPr>
          <p:grpSpPr>
            <a:xfrm>
              <a:off x="433452" y="1290806"/>
              <a:ext cx="8051467" cy="1412869"/>
              <a:chOff x="433452" y="1290806"/>
              <a:chExt cx="8051467" cy="1412869"/>
            </a:xfrm>
          </p:grpSpPr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B52F01E-59D9-2AE2-3CD8-8305FA4230CB}"/>
                  </a:ext>
                </a:extLst>
              </p:cNvPr>
              <p:cNvSpPr txBox="1"/>
              <p:nvPr/>
            </p:nvSpPr>
            <p:spPr>
              <a:xfrm>
                <a:off x="433452" y="2275929"/>
                <a:ext cx="8051467" cy="4277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defTabSz="913765">
                  <a:lnSpc>
                    <a:spcPct val="120000"/>
                  </a:lnSpc>
                  <a:buSzPct val="25000"/>
                  <a:defRPr/>
                </a:pP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31A39AF-1154-DA42-57CF-8E458C53C9AF}"/>
                  </a:ext>
                </a:extLst>
              </p:cNvPr>
              <p:cNvSpPr txBox="1"/>
              <p:nvPr/>
            </p:nvSpPr>
            <p:spPr>
              <a:xfrm>
                <a:off x="1236822" y="1290806"/>
                <a:ext cx="432660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endParaRPr kumimoji="0" lang="en-US" sz="2400" b="1" i="0" u="none" strike="noStrike" kern="1200" cap="none" spc="0" normalizeH="0" baseline="0" noProof="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F44BB5BB-3914-7EB0-EAAE-F9F7C84E5F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8184" y="2080845"/>
                <a:ext cx="808892" cy="0"/>
              </a:xfrm>
              <a:prstGeom prst="line">
                <a:avLst/>
              </a:prstGeom>
              <a:ln w="698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FB75D4F0-D2AA-97C7-9CDE-6EFBE7D8D7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1877" y="2080845"/>
                <a:ext cx="2321169" cy="0"/>
              </a:xfrm>
              <a:prstGeom prst="line">
                <a:avLst/>
              </a:prstGeom>
              <a:ln w="698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AC6F962-A553-3762-4886-6678AE35F757}"/>
                </a:ext>
              </a:extLst>
            </p:cNvPr>
            <p:cNvGrpSpPr/>
            <p:nvPr/>
          </p:nvGrpSpPr>
          <p:grpSpPr>
            <a:xfrm>
              <a:off x="1170342" y="4959291"/>
              <a:ext cx="1899541" cy="1841792"/>
              <a:chOff x="1170342" y="4959291"/>
              <a:chExt cx="1899541" cy="1841792"/>
            </a:xfrm>
          </p:grpSpPr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860D70C0-47B0-B55F-59E6-3D7C7CB9391D}"/>
                  </a:ext>
                </a:extLst>
              </p:cNvPr>
              <p:cNvSpPr/>
              <p:nvPr/>
            </p:nvSpPr>
            <p:spPr>
              <a:xfrm rot="20254751">
                <a:off x="2164989" y="5925063"/>
                <a:ext cx="293483" cy="293483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3A9D3F82-50D3-6531-D509-B8506C3248D1}"/>
                  </a:ext>
                </a:extLst>
              </p:cNvPr>
              <p:cNvSpPr/>
              <p:nvPr/>
            </p:nvSpPr>
            <p:spPr>
              <a:xfrm>
                <a:off x="1170342" y="4959291"/>
                <a:ext cx="1899541" cy="1841792"/>
              </a:xfrm>
              <a:custGeom>
                <a:avLst/>
                <a:gdLst>
                  <a:gd name="connsiteX0" fmla="*/ 8436 w 1899541"/>
                  <a:gd name="connsiteY0" fmla="*/ 0 h 1841792"/>
                  <a:gd name="connsiteX1" fmla="*/ 1789509 w 1899541"/>
                  <a:gd name="connsiteY1" fmla="*/ 333296 h 1841792"/>
                  <a:gd name="connsiteX2" fmla="*/ 1897217 w 1899541"/>
                  <a:gd name="connsiteY2" fmla="*/ 490595 h 1841792"/>
                  <a:gd name="connsiteX3" fmla="*/ 1644365 w 1899541"/>
                  <a:gd name="connsiteY3" fmla="*/ 1841792 h 1841792"/>
                  <a:gd name="connsiteX4" fmla="*/ 0 w 1899541"/>
                  <a:gd name="connsiteY4" fmla="*/ 1841792 h 1841792"/>
                  <a:gd name="connsiteX5" fmla="*/ 0 w 1899541"/>
                  <a:gd name="connsiteY5" fmla="*/ 120 h 1841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99541" h="1841792">
                    <a:moveTo>
                      <a:pt x="8436" y="0"/>
                    </a:moveTo>
                    <a:lnTo>
                      <a:pt x="1789509" y="333296"/>
                    </a:lnTo>
                    <a:cubicBezTo>
                      <a:pt x="1862689" y="346990"/>
                      <a:pt x="1910912" y="417416"/>
                      <a:pt x="1897217" y="490595"/>
                    </a:cubicBezTo>
                    <a:lnTo>
                      <a:pt x="1644365" y="1841792"/>
                    </a:lnTo>
                    <a:lnTo>
                      <a:pt x="0" y="1841792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7" name="标题 26">
            <a:extLst>
              <a:ext uri="{FF2B5EF4-FFF2-40B4-BE49-F238E27FC236}">
                <a16:creationId xmlns:a16="http://schemas.microsoft.com/office/drawing/2014/main" id="{0A7E14D6-86E3-5CA5-92B5-4AD5A14A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02.</a:t>
            </a:r>
            <a:r>
              <a:rPr lang="zh-CN" altLang="en-US" dirty="0"/>
              <a:t>算法介绍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EC0771-63B0-2EA8-CEC7-E0C9F88325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26" y="1229096"/>
            <a:ext cx="8577665" cy="41860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46821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46177-3EE8-AEE9-5E72-9B915E0BE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6283685-F72B-60B0-39BE-A6BA2907B8EA}"/>
              </a:ext>
            </a:extLst>
          </p:cNvPr>
          <p:cNvGrpSpPr/>
          <p:nvPr/>
        </p:nvGrpSpPr>
        <p:grpSpPr>
          <a:xfrm>
            <a:off x="337056" y="1256677"/>
            <a:ext cx="11196147" cy="5197562"/>
            <a:chOff x="224240" y="1369493"/>
            <a:chExt cx="11196147" cy="5197562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FB9B80C5-0A2E-DF16-4995-2307B245139B}"/>
                </a:ext>
              </a:extLst>
            </p:cNvPr>
            <p:cNvSpPr/>
            <p:nvPr/>
          </p:nvSpPr>
          <p:spPr>
            <a:xfrm>
              <a:off x="5723906" y="2707574"/>
              <a:ext cx="5144943" cy="2095995"/>
            </a:xfrm>
            <a:custGeom>
              <a:avLst/>
              <a:gdLst>
                <a:gd name="connsiteX0" fmla="*/ 343874 w 9545698"/>
                <a:gd name="connsiteY0" fmla="*/ 0 h 5323562"/>
                <a:gd name="connsiteX1" fmla="*/ 9201824 w 9545698"/>
                <a:gd name="connsiteY1" fmla="*/ 0 h 5323562"/>
                <a:gd name="connsiteX2" fmla="*/ 9545698 w 9545698"/>
                <a:gd name="connsiteY2" fmla="*/ 343874 h 5323562"/>
                <a:gd name="connsiteX3" fmla="*/ 9545698 w 9545698"/>
                <a:gd name="connsiteY3" fmla="*/ 5323562 h 5323562"/>
                <a:gd name="connsiteX4" fmla="*/ 0 w 9545698"/>
                <a:gd name="connsiteY4" fmla="*/ 5323562 h 5323562"/>
                <a:gd name="connsiteX5" fmla="*/ 0 w 9545698"/>
                <a:gd name="connsiteY5" fmla="*/ 343874 h 5323562"/>
                <a:gd name="connsiteX6" fmla="*/ 343874 w 9545698"/>
                <a:gd name="connsiteY6" fmla="*/ 0 h 53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45698" h="5323562">
                  <a:moveTo>
                    <a:pt x="343874" y="0"/>
                  </a:moveTo>
                  <a:lnTo>
                    <a:pt x="9201824" y="0"/>
                  </a:lnTo>
                  <a:cubicBezTo>
                    <a:pt x="9391740" y="0"/>
                    <a:pt x="9545698" y="153958"/>
                    <a:pt x="9545698" y="343874"/>
                  </a:cubicBezTo>
                  <a:lnTo>
                    <a:pt x="9545698" y="5323562"/>
                  </a:lnTo>
                  <a:lnTo>
                    <a:pt x="0" y="5323562"/>
                  </a:lnTo>
                  <a:lnTo>
                    <a:pt x="0" y="343874"/>
                  </a:lnTo>
                  <a:cubicBezTo>
                    <a:pt x="0" y="153958"/>
                    <a:pt x="153958" y="0"/>
                    <a:pt x="343874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DA1C8DE-D5DE-3C37-D769-3CCD8F05CC81}"/>
                </a:ext>
              </a:extLst>
            </p:cNvPr>
            <p:cNvSpPr/>
            <p:nvPr/>
          </p:nvSpPr>
          <p:spPr>
            <a:xfrm>
              <a:off x="224240" y="1732165"/>
              <a:ext cx="3340100" cy="4834890"/>
            </a:xfrm>
            <a:custGeom>
              <a:avLst/>
              <a:gdLst>
                <a:gd name="connsiteX0" fmla="*/ 194294 w 3340100"/>
                <a:gd name="connsiteY0" fmla="*/ 0 h 4834890"/>
                <a:gd name="connsiteX1" fmla="*/ 3145806 w 3340100"/>
                <a:gd name="connsiteY1" fmla="*/ 0 h 4834890"/>
                <a:gd name="connsiteX2" fmla="*/ 3340100 w 3340100"/>
                <a:gd name="connsiteY2" fmla="*/ 194294 h 4834890"/>
                <a:gd name="connsiteX3" fmla="*/ 3340100 w 3340100"/>
                <a:gd name="connsiteY3" fmla="*/ 4834890 h 4834890"/>
                <a:gd name="connsiteX4" fmla="*/ 0 w 3340100"/>
                <a:gd name="connsiteY4" fmla="*/ 4834890 h 4834890"/>
                <a:gd name="connsiteX5" fmla="*/ 0 w 3340100"/>
                <a:gd name="connsiteY5" fmla="*/ 194294 h 4834890"/>
                <a:gd name="connsiteX6" fmla="*/ 194294 w 3340100"/>
                <a:gd name="connsiteY6" fmla="*/ 0 h 48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0100" h="4834890">
                  <a:moveTo>
                    <a:pt x="194294" y="0"/>
                  </a:moveTo>
                  <a:lnTo>
                    <a:pt x="3145806" y="0"/>
                  </a:lnTo>
                  <a:cubicBezTo>
                    <a:pt x="3253112" y="0"/>
                    <a:pt x="3340100" y="86988"/>
                    <a:pt x="3340100" y="194294"/>
                  </a:cubicBezTo>
                  <a:lnTo>
                    <a:pt x="3340100" y="4834890"/>
                  </a:lnTo>
                  <a:lnTo>
                    <a:pt x="0" y="4834890"/>
                  </a:lnTo>
                  <a:lnTo>
                    <a:pt x="0" y="194294"/>
                  </a:lnTo>
                  <a:cubicBezTo>
                    <a:pt x="0" y="86988"/>
                    <a:pt x="86988" y="0"/>
                    <a:pt x="194294" y="0"/>
                  </a:cubicBezTo>
                  <a:close/>
                </a:path>
              </a:pathLst>
            </a:custGeom>
            <a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8809" r="-58809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454F0367-D6ED-1F96-5A8A-B35E8A107A1A}"/>
                </a:ext>
              </a:extLst>
            </p:cNvPr>
            <p:cNvGrpSpPr/>
            <p:nvPr/>
          </p:nvGrpSpPr>
          <p:grpSpPr>
            <a:xfrm>
              <a:off x="5002747" y="1369493"/>
              <a:ext cx="6417640" cy="4074158"/>
              <a:chOff x="5002747" y="1369493"/>
              <a:chExt cx="6417640" cy="4074158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B61ECFC-A9DB-A47A-3FA1-C595A0B5D640}"/>
                  </a:ext>
                </a:extLst>
              </p:cNvPr>
              <p:cNvSpPr txBox="1"/>
              <p:nvPr/>
            </p:nvSpPr>
            <p:spPr>
              <a:xfrm>
                <a:off x="5002747" y="2059135"/>
                <a:ext cx="6417640" cy="33845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marL="0" marR="0" lvl="0" indent="0" algn="just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lang="zh-CN" altLang="en-US" sz="2000" dirty="0"/>
                  <a:t>预测模型 </a:t>
                </a:r>
                <a:r>
                  <a:rPr lang="en-US" altLang="zh-CN" sz="2000" dirty="0"/>
                  <a:t>TEDGER </a:t>
                </a:r>
                <a:r>
                  <a:rPr lang="zh-CN" altLang="en-US" sz="2000" dirty="0"/>
                  <a:t>主要由四个模块构成：编码 器、解码器、残差序列捕获和趋势预测模块</a:t>
                </a:r>
                <a:r>
                  <a:rPr lang="en-US" altLang="zh-CN" sz="2000" dirty="0"/>
                  <a:t>. </a:t>
                </a:r>
                <a:r>
                  <a:rPr lang="zh-CN" altLang="en-US" sz="2000" dirty="0"/>
                  <a:t>历史时间序列 </a:t>
                </a:r>
                <a:r>
                  <a:rPr lang="en-US" altLang="zh-CN" sz="2000" dirty="0"/>
                  <a:t>Y1:T </a:t>
                </a:r>
                <a:r>
                  <a:rPr lang="zh-CN" altLang="en-US" sz="2000" dirty="0"/>
                  <a:t>经残差序列捕获模块和趋势模块处理 之后得到原时间序列的残差序列，作为编码器的输入，编码器对残差序列和协变量进行编码后得到序列的隐状态，输入解码器得到未来时间步的残差预测</a:t>
                </a:r>
                <a:r>
                  <a:rPr lang="en-US" altLang="zh-CN" sz="2000" dirty="0"/>
                  <a:t>. </a:t>
                </a:r>
                <a:r>
                  <a:rPr lang="zh-CN" altLang="en-US" sz="2000" dirty="0"/>
                  <a:t>趋势预测模块捕获历史时间序列的全局特征和未来变化趋势模式</a:t>
                </a:r>
                <a:r>
                  <a:rPr lang="en-US" altLang="zh-CN" sz="2000" dirty="0"/>
                  <a:t>. </a:t>
                </a:r>
                <a:r>
                  <a:rPr lang="zh-CN" altLang="en-US" sz="2000" dirty="0"/>
                  <a:t>最后，结合未来残差的预测和变化趋势的预测得到最终的预测结果</a:t>
                </a:r>
                <a:r>
                  <a:rPr lang="en-US" altLang="zh-CN" sz="2000" dirty="0"/>
                  <a:t>. 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FBCCC9B-80B9-D420-EF63-424E6EBB0E06}"/>
                  </a:ext>
                </a:extLst>
              </p:cNvPr>
              <p:cNvSpPr txBox="1"/>
              <p:nvPr/>
            </p:nvSpPr>
            <p:spPr>
              <a:xfrm>
                <a:off x="5002747" y="1369493"/>
                <a:ext cx="48468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endParaRPr kumimoji="0" lang="en-US" sz="2400" b="1" i="0" u="none" strike="noStrike" kern="1200" cap="none" spc="0" normalizeH="0" baseline="0" noProof="0" dirty="0" err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" name="标题 12">
            <a:extLst>
              <a:ext uri="{FF2B5EF4-FFF2-40B4-BE49-F238E27FC236}">
                <a16:creationId xmlns:a16="http://schemas.microsoft.com/office/drawing/2014/main" id="{F6CEEC85-5FF3-E86E-5EFF-DE6943147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TEDGER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024A38-7138-C32D-F812-D8AA55BC4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9" y="1487509"/>
            <a:ext cx="4846862" cy="49667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9022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720CB-F82B-B3C9-B6AB-CE5F55A97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136E2070-2CE8-6256-67AF-3707F9957775}"/>
              </a:ext>
            </a:extLst>
          </p:cNvPr>
          <p:cNvGrpSpPr/>
          <p:nvPr/>
        </p:nvGrpSpPr>
        <p:grpSpPr>
          <a:xfrm>
            <a:off x="337056" y="1256677"/>
            <a:ext cx="10644609" cy="5197562"/>
            <a:chOff x="224240" y="1369493"/>
            <a:chExt cx="10644609" cy="5197562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9B58E13C-B5FA-5C81-8CE7-C5E2BA58777A}"/>
                </a:ext>
              </a:extLst>
            </p:cNvPr>
            <p:cNvSpPr/>
            <p:nvPr/>
          </p:nvSpPr>
          <p:spPr>
            <a:xfrm>
              <a:off x="5723906" y="2707574"/>
              <a:ext cx="5144943" cy="2095995"/>
            </a:xfrm>
            <a:custGeom>
              <a:avLst/>
              <a:gdLst>
                <a:gd name="connsiteX0" fmla="*/ 343874 w 9545698"/>
                <a:gd name="connsiteY0" fmla="*/ 0 h 5323562"/>
                <a:gd name="connsiteX1" fmla="*/ 9201824 w 9545698"/>
                <a:gd name="connsiteY1" fmla="*/ 0 h 5323562"/>
                <a:gd name="connsiteX2" fmla="*/ 9545698 w 9545698"/>
                <a:gd name="connsiteY2" fmla="*/ 343874 h 5323562"/>
                <a:gd name="connsiteX3" fmla="*/ 9545698 w 9545698"/>
                <a:gd name="connsiteY3" fmla="*/ 5323562 h 5323562"/>
                <a:gd name="connsiteX4" fmla="*/ 0 w 9545698"/>
                <a:gd name="connsiteY4" fmla="*/ 5323562 h 5323562"/>
                <a:gd name="connsiteX5" fmla="*/ 0 w 9545698"/>
                <a:gd name="connsiteY5" fmla="*/ 343874 h 5323562"/>
                <a:gd name="connsiteX6" fmla="*/ 343874 w 9545698"/>
                <a:gd name="connsiteY6" fmla="*/ 0 h 53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45698" h="5323562">
                  <a:moveTo>
                    <a:pt x="343874" y="0"/>
                  </a:moveTo>
                  <a:lnTo>
                    <a:pt x="9201824" y="0"/>
                  </a:lnTo>
                  <a:cubicBezTo>
                    <a:pt x="9391740" y="0"/>
                    <a:pt x="9545698" y="153958"/>
                    <a:pt x="9545698" y="343874"/>
                  </a:cubicBezTo>
                  <a:lnTo>
                    <a:pt x="9545698" y="5323562"/>
                  </a:lnTo>
                  <a:lnTo>
                    <a:pt x="0" y="5323562"/>
                  </a:lnTo>
                  <a:lnTo>
                    <a:pt x="0" y="343874"/>
                  </a:lnTo>
                  <a:cubicBezTo>
                    <a:pt x="0" y="153958"/>
                    <a:pt x="153958" y="0"/>
                    <a:pt x="343874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6A73F195-0FB7-B41E-6943-7E4BDA75553F}"/>
                </a:ext>
              </a:extLst>
            </p:cNvPr>
            <p:cNvSpPr/>
            <p:nvPr/>
          </p:nvSpPr>
          <p:spPr>
            <a:xfrm>
              <a:off x="224240" y="1732165"/>
              <a:ext cx="3340100" cy="4834890"/>
            </a:xfrm>
            <a:custGeom>
              <a:avLst/>
              <a:gdLst>
                <a:gd name="connsiteX0" fmla="*/ 194294 w 3340100"/>
                <a:gd name="connsiteY0" fmla="*/ 0 h 4834890"/>
                <a:gd name="connsiteX1" fmla="*/ 3145806 w 3340100"/>
                <a:gd name="connsiteY1" fmla="*/ 0 h 4834890"/>
                <a:gd name="connsiteX2" fmla="*/ 3340100 w 3340100"/>
                <a:gd name="connsiteY2" fmla="*/ 194294 h 4834890"/>
                <a:gd name="connsiteX3" fmla="*/ 3340100 w 3340100"/>
                <a:gd name="connsiteY3" fmla="*/ 4834890 h 4834890"/>
                <a:gd name="connsiteX4" fmla="*/ 0 w 3340100"/>
                <a:gd name="connsiteY4" fmla="*/ 4834890 h 4834890"/>
                <a:gd name="connsiteX5" fmla="*/ 0 w 3340100"/>
                <a:gd name="connsiteY5" fmla="*/ 194294 h 4834890"/>
                <a:gd name="connsiteX6" fmla="*/ 194294 w 3340100"/>
                <a:gd name="connsiteY6" fmla="*/ 0 h 48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0100" h="4834890">
                  <a:moveTo>
                    <a:pt x="194294" y="0"/>
                  </a:moveTo>
                  <a:lnTo>
                    <a:pt x="3145806" y="0"/>
                  </a:lnTo>
                  <a:cubicBezTo>
                    <a:pt x="3253112" y="0"/>
                    <a:pt x="3340100" y="86988"/>
                    <a:pt x="3340100" y="194294"/>
                  </a:cubicBezTo>
                  <a:lnTo>
                    <a:pt x="3340100" y="4834890"/>
                  </a:lnTo>
                  <a:lnTo>
                    <a:pt x="0" y="4834890"/>
                  </a:lnTo>
                  <a:lnTo>
                    <a:pt x="0" y="194294"/>
                  </a:lnTo>
                  <a:cubicBezTo>
                    <a:pt x="0" y="86988"/>
                    <a:pt x="86988" y="0"/>
                    <a:pt x="194294" y="0"/>
                  </a:cubicBezTo>
                  <a:close/>
                </a:path>
              </a:pathLst>
            </a:custGeom>
            <a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8809" r="-58809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66E9A5D7-1818-5B0E-1F22-4E5266C47B4A}"/>
                </a:ext>
              </a:extLst>
            </p:cNvPr>
            <p:cNvGrpSpPr/>
            <p:nvPr/>
          </p:nvGrpSpPr>
          <p:grpSpPr>
            <a:xfrm>
              <a:off x="4368082" y="1369493"/>
              <a:ext cx="6417640" cy="5023167"/>
              <a:chOff x="4368082" y="1369493"/>
              <a:chExt cx="6417640" cy="5023167"/>
            </a:xfrm>
          </p:grpSpPr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78E9DA8-D272-C3AE-7B63-7000399CACFC}"/>
                  </a:ext>
                </a:extLst>
              </p:cNvPr>
              <p:cNvSpPr txBox="1"/>
              <p:nvPr/>
            </p:nvSpPr>
            <p:spPr>
              <a:xfrm>
                <a:off x="4368082" y="1906560"/>
                <a:ext cx="6417640" cy="448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spAutoFit/>
              </a:bodyPr>
              <a:lstStyle/>
              <a:p>
                <a:pPr marL="0" marR="0" lvl="0" indent="0" algn="just" defTabSz="913765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r>
                  <a:rPr lang="zh-CN" altLang="en-US" sz="2400" dirty="0"/>
                  <a:t>编码器用于对历史时间序列的残差序列的每个 时间步进行编码，捕获每个时间步的隐状态，解码 器则根据编码器获得的隐状态预测未来多个时间步 的残差值</a:t>
                </a:r>
                <a:r>
                  <a:rPr lang="en-US" altLang="zh-CN" sz="2400" dirty="0"/>
                  <a:t>. </a:t>
                </a:r>
                <a:r>
                  <a:rPr lang="zh-CN" altLang="en-US" sz="2400" dirty="0"/>
                  <a:t>为解决已有工作存在的问题，编码器</a:t>
                </a:r>
                <a:r>
                  <a:rPr lang="en-US" altLang="zh-CN" sz="2400" dirty="0"/>
                  <a:t>-</a:t>
                </a:r>
                <a:r>
                  <a:rPr lang="zh-CN" altLang="en-US" sz="2400" dirty="0"/>
                  <a:t>解 码器基于张量长短期记忆网络（</a:t>
                </a:r>
                <a:r>
                  <a:rPr lang="en-US" altLang="zh-CN" sz="2400" dirty="0"/>
                  <a:t>Tensorized Long Short-Term Memory network</a:t>
                </a:r>
                <a:r>
                  <a:rPr lang="zh-CN" altLang="en-US" sz="2400" dirty="0"/>
                  <a:t>，</a:t>
                </a:r>
                <a:r>
                  <a:rPr lang="en-US" altLang="zh-CN" sz="2400" dirty="0"/>
                  <a:t>TLSTM</a:t>
                </a:r>
                <a:r>
                  <a:rPr lang="zh-CN" altLang="en-US" sz="2400" dirty="0"/>
                  <a:t>）构建，以 避免每个时间步的不同协变量中的信息被混合，且 保持普通的编码器</a:t>
                </a:r>
                <a:r>
                  <a:rPr lang="en-US" altLang="zh-CN" sz="2400" dirty="0"/>
                  <a:t>-</a:t>
                </a:r>
                <a:r>
                  <a:rPr lang="zh-CN" altLang="en-US" sz="2400" dirty="0"/>
                  <a:t>解码器框架在时间序列预测任 务的精度</a:t>
                </a:r>
                <a:r>
                  <a:rPr lang="en-US" altLang="zh-CN" sz="2400" dirty="0"/>
                  <a:t>. </a:t>
                </a:r>
                <a:r>
                  <a:rPr lang="zh-CN" altLang="en-US" sz="2400" dirty="0"/>
                  <a:t>模型框架如图 </a:t>
                </a:r>
                <a:r>
                  <a:rPr lang="en-US" altLang="zh-CN" sz="2400" dirty="0"/>
                  <a:t>2 </a:t>
                </a:r>
                <a:r>
                  <a:rPr lang="zh-CN" altLang="en-US" sz="2400" dirty="0"/>
                  <a:t>所示</a:t>
                </a:r>
                <a:r>
                  <a:rPr lang="en-US" altLang="zh-CN" sz="2400" dirty="0"/>
                  <a:t>. 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C870C26-5EFF-7E04-426A-E54202AC826E}"/>
                  </a:ext>
                </a:extLst>
              </p:cNvPr>
              <p:cNvSpPr txBox="1"/>
              <p:nvPr/>
            </p:nvSpPr>
            <p:spPr>
              <a:xfrm>
                <a:off x="5002747" y="1369493"/>
                <a:ext cx="484686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spAutoFit/>
              </a:bodyPr>
              <a:lstStyle/>
              <a:p>
                <a:pPr marL="0" marR="0" lvl="0" indent="0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defRPr/>
                </a:pPr>
                <a:endParaRPr kumimoji="0" lang="en-US" sz="2400" b="1" i="0" u="none" strike="noStrike" kern="1200" cap="none" spc="0" normalizeH="0" baseline="0" noProof="0" dirty="0" err="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" name="标题 12">
            <a:extLst>
              <a:ext uri="{FF2B5EF4-FFF2-40B4-BE49-F238E27FC236}">
                <a16:creationId xmlns:a16="http://schemas.microsoft.com/office/drawing/2014/main" id="{53F12D5B-4144-2232-2F13-CD1660A58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编码器和解码器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0645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A1960-6AE2-B474-5BB5-98A513B68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C716AB36-7053-78D6-46DB-8FE8BB45761E}"/>
              </a:ext>
            </a:extLst>
          </p:cNvPr>
          <p:cNvGrpSpPr/>
          <p:nvPr/>
        </p:nvGrpSpPr>
        <p:grpSpPr>
          <a:xfrm>
            <a:off x="337056" y="1256677"/>
            <a:ext cx="10644609" cy="5197562"/>
            <a:chOff x="224240" y="1369493"/>
            <a:chExt cx="10644609" cy="5197562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91E05E9D-0763-3F37-771F-E5F7B24D687F}"/>
                </a:ext>
              </a:extLst>
            </p:cNvPr>
            <p:cNvSpPr/>
            <p:nvPr/>
          </p:nvSpPr>
          <p:spPr>
            <a:xfrm>
              <a:off x="5723906" y="2707574"/>
              <a:ext cx="5144943" cy="2095995"/>
            </a:xfrm>
            <a:custGeom>
              <a:avLst/>
              <a:gdLst>
                <a:gd name="connsiteX0" fmla="*/ 343874 w 9545698"/>
                <a:gd name="connsiteY0" fmla="*/ 0 h 5323562"/>
                <a:gd name="connsiteX1" fmla="*/ 9201824 w 9545698"/>
                <a:gd name="connsiteY1" fmla="*/ 0 h 5323562"/>
                <a:gd name="connsiteX2" fmla="*/ 9545698 w 9545698"/>
                <a:gd name="connsiteY2" fmla="*/ 343874 h 5323562"/>
                <a:gd name="connsiteX3" fmla="*/ 9545698 w 9545698"/>
                <a:gd name="connsiteY3" fmla="*/ 5323562 h 5323562"/>
                <a:gd name="connsiteX4" fmla="*/ 0 w 9545698"/>
                <a:gd name="connsiteY4" fmla="*/ 5323562 h 5323562"/>
                <a:gd name="connsiteX5" fmla="*/ 0 w 9545698"/>
                <a:gd name="connsiteY5" fmla="*/ 343874 h 5323562"/>
                <a:gd name="connsiteX6" fmla="*/ 343874 w 9545698"/>
                <a:gd name="connsiteY6" fmla="*/ 0 h 53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45698" h="5323562">
                  <a:moveTo>
                    <a:pt x="343874" y="0"/>
                  </a:moveTo>
                  <a:lnTo>
                    <a:pt x="9201824" y="0"/>
                  </a:lnTo>
                  <a:cubicBezTo>
                    <a:pt x="9391740" y="0"/>
                    <a:pt x="9545698" y="153958"/>
                    <a:pt x="9545698" y="343874"/>
                  </a:cubicBezTo>
                  <a:lnTo>
                    <a:pt x="9545698" y="5323562"/>
                  </a:lnTo>
                  <a:lnTo>
                    <a:pt x="0" y="5323562"/>
                  </a:lnTo>
                  <a:lnTo>
                    <a:pt x="0" y="343874"/>
                  </a:lnTo>
                  <a:cubicBezTo>
                    <a:pt x="0" y="153958"/>
                    <a:pt x="153958" y="0"/>
                    <a:pt x="343874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9A7E6E99-3C05-3C58-7B0E-037CFC4292A4}"/>
                </a:ext>
              </a:extLst>
            </p:cNvPr>
            <p:cNvSpPr/>
            <p:nvPr/>
          </p:nvSpPr>
          <p:spPr>
            <a:xfrm>
              <a:off x="224240" y="1732165"/>
              <a:ext cx="3340100" cy="4834890"/>
            </a:xfrm>
            <a:custGeom>
              <a:avLst/>
              <a:gdLst>
                <a:gd name="connsiteX0" fmla="*/ 194294 w 3340100"/>
                <a:gd name="connsiteY0" fmla="*/ 0 h 4834890"/>
                <a:gd name="connsiteX1" fmla="*/ 3145806 w 3340100"/>
                <a:gd name="connsiteY1" fmla="*/ 0 h 4834890"/>
                <a:gd name="connsiteX2" fmla="*/ 3340100 w 3340100"/>
                <a:gd name="connsiteY2" fmla="*/ 194294 h 4834890"/>
                <a:gd name="connsiteX3" fmla="*/ 3340100 w 3340100"/>
                <a:gd name="connsiteY3" fmla="*/ 4834890 h 4834890"/>
                <a:gd name="connsiteX4" fmla="*/ 0 w 3340100"/>
                <a:gd name="connsiteY4" fmla="*/ 4834890 h 4834890"/>
                <a:gd name="connsiteX5" fmla="*/ 0 w 3340100"/>
                <a:gd name="connsiteY5" fmla="*/ 194294 h 4834890"/>
                <a:gd name="connsiteX6" fmla="*/ 194294 w 3340100"/>
                <a:gd name="connsiteY6" fmla="*/ 0 h 48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0100" h="4834890">
                  <a:moveTo>
                    <a:pt x="194294" y="0"/>
                  </a:moveTo>
                  <a:lnTo>
                    <a:pt x="3145806" y="0"/>
                  </a:lnTo>
                  <a:cubicBezTo>
                    <a:pt x="3253112" y="0"/>
                    <a:pt x="3340100" y="86988"/>
                    <a:pt x="3340100" y="194294"/>
                  </a:cubicBezTo>
                  <a:lnTo>
                    <a:pt x="3340100" y="4834890"/>
                  </a:lnTo>
                  <a:lnTo>
                    <a:pt x="0" y="4834890"/>
                  </a:lnTo>
                  <a:lnTo>
                    <a:pt x="0" y="194294"/>
                  </a:lnTo>
                  <a:cubicBezTo>
                    <a:pt x="0" y="86988"/>
                    <a:pt x="86988" y="0"/>
                    <a:pt x="194294" y="0"/>
                  </a:cubicBezTo>
                  <a:close/>
                </a:path>
              </a:pathLst>
            </a:custGeom>
            <a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8809" r="-58809"/>
              </a:stretch>
            </a:blipFill>
            <a:ln w="38100">
              <a:noFill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E5CABDB-21B2-B836-3AC5-AB35BAD57C31}"/>
                </a:ext>
              </a:extLst>
            </p:cNvPr>
            <p:cNvSpPr txBox="1"/>
            <p:nvPr/>
          </p:nvSpPr>
          <p:spPr>
            <a:xfrm>
              <a:off x="5002747" y="1369493"/>
              <a:ext cx="484686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endParaRPr kumimoji="0" lang="en-US" sz="2400" b="1" i="0" u="none" strike="noStrike" kern="1200" cap="none" spc="0" normalizeH="0" baseline="0" noProof="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3" name="标题 12">
            <a:extLst>
              <a:ext uri="{FF2B5EF4-FFF2-40B4-BE49-F238E27FC236}">
                <a16:creationId xmlns:a16="http://schemas.microsoft.com/office/drawing/2014/main" id="{9F021DBB-CBD0-F669-F941-F5F76702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/>
              <a:t>编码器和解码器</a:t>
            </a:r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72ABF0-FD63-7AC6-B80A-F4CF6C5EE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2" y="1313778"/>
            <a:ext cx="10981665" cy="50260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2508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MAGE" val="762b5070-5298-c48f-979f-613c059e5a32.jpg"/>
  <p:tag name="ISLIDE.IMAGEPOSITION" val="right-bottom"/>
  <p:tag name="ISLIDE.THEME" val="762b5070-5298-c48f-979f-613c059e5a32-17_133356999401801446.pptx"/>
  <p:tag name="ISLIDE.OUTLINE" val="2033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7d05e8a2-8cb0-4022-8089-bbaf875053f8.pptx"/>
  <p:tag name="ISLIDE.TAG" val="bd142c3d-b2ac-49d2-945d-a40ea7d68a02"/>
  <p:tag name="ISLIDE.OUTLINECONTENT" val="34015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7d05e8a2-8cb0-4022-8089-bbaf875053f8.pptx"/>
  <p:tag name="ISLIDE.TAG" val="bd142c3d-b2ac-49d2-945d-a40ea7d68a02"/>
  <p:tag name="ISLIDE.OUTLINECONTENT" val="34015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7d05e8a2-8cb0-4022-8089-bbaf875053f8.pptx"/>
  <p:tag name="ISLIDE.TAG" val="bd142c3d-b2ac-49d2-945d-a40ea7d68a02"/>
  <p:tag name="ISLIDE.OUTLINECONTENT" val="34015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7d05e8a2-8cb0-4022-8089-bbaf875053f8.pptx"/>
  <p:tag name="ISLIDE.TAG" val="bd142c3d-b2ac-49d2-945d-a40ea7d68a02"/>
  <p:tag name="ISLIDE.OUTLINECONTENT" val="34015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7d05e8a2-8cb0-4022-8089-bbaf875053f8.pptx"/>
  <p:tag name="ISLIDE.TAG" val="bd142c3d-b2ac-49d2-945d-a40ea7d68a02"/>
  <p:tag name="ISLIDE.OUTLINECONTENT" val="34015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7d05e8a2-8cb0-4022-8089-bbaf875053f8.pptx"/>
  <p:tag name="ISLIDE.TAG" val="bd142c3d-b2ac-49d2-945d-a40ea7d68a02"/>
  <p:tag name="ISLIDE.OUTLINECONTENT" val="34015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7d05e8a2-8cb0-4022-8089-bbaf875053f8.pptx"/>
  <p:tag name="ISLIDE.TAG" val="bd142c3d-b2ac-49d2-945d-a40ea7d68a02"/>
  <p:tag name="ISLIDE.OUTLINECONTENT" val="34015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7d05e8a2-8cb0-4022-8089-bbaf875053f8.pptx"/>
  <p:tag name="ISLIDE.TAG" val="bd142c3d-b2ac-49d2-945d-a40ea7d68a02"/>
  <p:tag name="ISLIDE.OUTLINECONTENT" val="34015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7d05e8a2-8cb0-4022-8089-bbaf875053f8.pptx"/>
  <p:tag name="ISLIDE.TAG" val="bd142c3d-b2ac-49d2-945d-a40ea7d68a02"/>
  <p:tag name="ISLIDE.OUTLINECONTENT" val="34015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AG" val="e69c5ac3-dafd-4b9a-bbf1-d26a1016f8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AG" val="03a12446-4040-4dad-8d54-bb681f1089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AG" val="43779941-ebb9-4272-ab0a-451395e9a0c0"/>
  <p:tag name="ISLIDE.OUTLINESECTION" val="12107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41bdbb4d-b9bd-409f-8863-25f649bab82b.pptx"/>
  <p:tag name="ISLIDE.TAG" val="bd142c3d-b2ac-49d2-945d-a40ea7d68a02"/>
  <p:tag name="ISLIDE.OUTLINECONTENT" val="34014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41bdbb4d-b9bd-409f-8863-25f649bab82b.pptx"/>
  <p:tag name="ISLIDE.TAG" val="bd142c3d-b2ac-49d2-945d-a40ea7d68a02"/>
  <p:tag name="ISLIDE.OUTLINECONTENT" val="3401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7d05e8a2-8cb0-4022-8089-bbaf875053f8.pptx"/>
  <p:tag name="ISLIDE.TAG" val="bd142c3d-b2ac-49d2-945d-a40ea7d68a02"/>
  <p:tag name="ISLIDE.OUTLINECONTENT" val="34015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41bdbb4d-b9bd-409f-8863-25f649bab82b.pptx"/>
  <p:tag name="ISLIDE.TAG" val="bd142c3d-b2ac-49d2-945d-a40ea7d68a02"/>
  <p:tag name="ISLIDE.OUTLINECONTENT" val="34014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7d05e8a2-8cb0-4022-8089-bbaf875053f8.pptx"/>
  <p:tag name="ISLIDE.TAG" val="bd142c3d-b2ac-49d2-945d-a40ea7d68a02"/>
  <p:tag name="ISLIDE.OUTLINECONTENT" val="34015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7d05e8a2-8cb0-4022-8089-bbaf875053f8.pptx"/>
  <p:tag name="ISLIDE.TAG" val="bd142c3d-b2ac-49d2-945d-a40ea7d68a02"/>
  <p:tag name="ISLIDE.OUTLINECONTENT" val="340152"/>
</p:tagLst>
</file>

<file path=ppt/theme/theme1.xml><?xml version="1.0" encoding="utf-8"?>
<a:theme xmlns:a="http://schemas.openxmlformats.org/drawingml/2006/main" name="Designed by OfficePLUS">
  <a:themeElements>
    <a:clrScheme name="iSlid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D776B"/>
      </a:accent1>
      <a:accent2>
        <a:srgbClr val="565BD5"/>
      </a:accent2>
      <a:accent3>
        <a:srgbClr val="FB942C"/>
      </a:accent3>
      <a:accent4>
        <a:srgbClr val="FEEDDA"/>
      </a:accent4>
      <a:accent5>
        <a:srgbClr val="BFBFBF"/>
      </a:accent5>
      <a:accent6>
        <a:srgbClr val="D9D9D9"/>
      </a:accent6>
      <a:hlink>
        <a:srgbClr val="F84D4D"/>
      </a:hlink>
      <a:folHlink>
        <a:srgbClr val="BFBFBF"/>
      </a:folHlink>
    </a:clrScheme>
    <a:fontScheme name="iSlide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1874</TotalTime>
  <Words>1024</Words>
  <Application>Microsoft Office PowerPoint</Application>
  <PresentationFormat>宽屏</PresentationFormat>
  <Paragraphs>31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0" baseType="lpstr">
      <vt:lpstr>Arial</vt:lpstr>
      <vt:lpstr>Designed by OfficePLUS</vt:lpstr>
      <vt:lpstr>融合全局和序列特征的多变量时间序列预测方法 研究报告</vt:lpstr>
      <vt:lpstr>01.介绍</vt:lpstr>
      <vt:lpstr>01.介绍</vt:lpstr>
      <vt:lpstr>02.算法介绍</vt:lpstr>
      <vt:lpstr>TEDGER</vt:lpstr>
      <vt:lpstr>02.算法介绍</vt:lpstr>
      <vt:lpstr>TEDGER</vt:lpstr>
      <vt:lpstr>编码器和解码器</vt:lpstr>
      <vt:lpstr>编码器和解码器</vt:lpstr>
      <vt:lpstr>张量长期记忆网络</vt:lpstr>
      <vt:lpstr>两种注意力机制</vt:lpstr>
      <vt:lpstr>两种注意力机制</vt:lpstr>
      <vt:lpstr>两种注意力机制</vt:lpstr>
      <vt:lpstr>趋势预测模块</vt:lpstr>
      <vt:lpstr>趋势预测模块</vt:lpstr>
      <vt:lpstr>实验数据集</vt:lpstr>
      <vt:lpstr>协变量</vt:lpstr>
      <vt:lpstr>谢谢观看！</vt:lpstr>
    </vt:vector>
  </TitlesOfParts>
  <Company>OfficePLUS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OfficePLUS PowerPoint Template</dc:title>
  <dc:creator>OfficePLUS</dc:creator>
  <cp:lastModifiedBy>瑞 刘</cp:lastModifiedBy>
  <cp:revision>40</cp:revision>
  <cp:lastPrinted>2023-09-18T16:00:00Z</cp:lastPrinted>
  <dcterms:created xsi:type="dcterms:W3CDTF">2023-09-18T16:00:00Z</dcterms:created>
  <dcterms:modified xsi:type="dcterms:W3CDTF">2024-03-26T08:19:43Z</dcterms:modified>
</cp:coreProperties>
</file>